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4"/>
  </p:sldMasterIdLst>
  <p:notesMasterIdLst>
    <p:notesMasterId r:id="rId34"/>
  </p:notesMasterIdLst>
  <p:sldIdLst>
    <p:sldId id="289" r:id="rId5"/>
    <p:sldId id="305" r:id="rId6"/>
    <p:sldId id="306" r:id="rId7"/>
    <p:sldId id="307" r:id="rId8"/>
    <p:sldId id="329" r:id="rId9"/>
    <p:sldId id="330" r:id="rId10"/>
    <p:sldId id="331" r:id="rId11"/>
    <p:sldId id="332" r:id="rId12"/>
    <p:sldId id="334" r:id="rId13"/>
    <p:sldId id="333" r:id="rId14"/>
    <p:sldId id="336" r:id="rId15"/>
    <p:sldId id="335" r:id="rId16"/>
    <p:sldId id="337" r:id="rId17"/>
    <p:sldId id="338" r:id="rId18"/>
    <p:sldId id="355" r:id="rId19"/>
    <p:sldId id="339" r:id="rId20"/>
    <p:sldId id="341" r:id="rId21"/>
    <p:sldId id="340" r:id="rId22"/>
    <p:sldId id="342" r:id="rId23"/>
    <p:sldId id="343" r:id="rId24"/>
    <p:sldId id="346" r:id="rId25"/>
    <p:sldId id="345" r:id="rId26"/>
    <p:sldId id="349" r:id="rId27"/>
    <p:sldId id="347" r:id="rId28"/>
    <p:sldId id="348" r:id="rId29"/>
    <p:sldId id="350" r:id="rId30"/>
    <p:sldId id="356" r:id="rId31"/>
    <p:sldId id="351" r:id="rId32"/>
    <p:sldId id="328"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26" autoAdjust="0"/>
  </p:normalViewPr>
  <p:slideViewPr>
    <p:cSldViewPr snapToGrid="0">
      <p:cViewPr varScale="1">
        <p:scale>
          <a:sx n="89" d="100"/>
          <a:sy n="89" d="100"/>
        </p:scale>
        <p:origin x="139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Joseph Montalban" userId="ba54a726-4050-4c99-b5af-2ed54021f609" providerId="ADAL" clId="{A78A69A2-CA14-BF4B-9EE5-39B89E8C4C56}"/>
    <pc:docChg chg="addSld modSld">
      <pc:chgData name="Justin Joseph Montalban" userId="ba54a726-4050-4c99-b5af-2ed54021f609" providerId="ADAL" clId="{A78A69A2-CA14-BF4B-9EE5-39B89E8C4C56}" dt="2023-03-27T06:14:14.933" v="58" actId="20577"/>
      <pc:docMkLst>
        <pc:docMk/>
      </pc:docMkLst>
      <pc:sldChg chg="modNotesTx">
        <pc:chgData name="Justin Joseph Montalban" userId="ba54a726-4050-4c99-b5af-2ed54021f609" providerId="ADAL" clId="{A78A69A2-CA14-BF4B-9EE5-39B89E8C4C56}" dt="2023-03-27T06:11:56.563" v="29" actId="20577"/>
        <pc:sldMkLst>
          <pc:docMk/>
          <pc:sldMk cId="3573140374" sldId="307"/>
        </pc:sldMkLst>
      </pc:sldChg>
      <pc:sldChg chg="modNotesTx">
        <pc:chgData name="Justin Joseph Montalban" userId="ba54a726-4050-4c99-b5af-2ed54021f609" providerId="ADAL" clId="{A78A69A2-CA14-BF4B-9EE5-39B89E8C4C56}" dt="2023-03-27T06:01:55.787" v="22" actId="22"/>
        <pc:sldMkLst>
          <pc:docMk/>
          <pc:sldMk cId="3232338172" sldId="331"/>
        </pc:sldMkLst>
      </pc:sldChg>
      <pc:sldChg chg="modNotesTx">
        <pc:chgData name="Justin Joseph Montalban" userId="ba54a726-4050-4c99-b5af-2ed54021f609" providerId="ADAL" clId="{A78A69A2-CA14-BF4B-9EE5-39B89E8C4C56}" dt="2023-03-27T06:04:09.070" v="25" actId="22"/>
        <pc:sldMkLst>
          <pc:docMk/>
          <pc:sldMk cId="585970664" sldId="332"/>
        </pc:sldMkLst>
      </pc:sldChg>
      <pc:sldChg chg="modNotesTx">
        <pc:chgData name="Justin Joseph Montalban" userId="ba54a726-4050-4c99-b5af-2ed54021f609" providerId="ADAL" clId="{A78A69A2-CA14-BF4B-9EE5-39B89E8C4C56}" dt="2023-03-27T06:14:14.933" v="58" actId="20577"/>
        <pc:sldMkLst>
          <pc:docMk/>
          <pc:sldMk cId="100544997" sldId="334"/>
        </pc:sldMkLst>
      </pc:sldChg>
      <pc:sldChg chg="modNotesTx">
        <pc:chgData name="Justin Joseph Montalban" userId="ba54a726-4050-4c99-b5af-2ed54021f609" providerId="ADAL" clId="{A78A69A2-CA14-BF4B-9EE5-39B89E8C4C56}" dt="2023-03-26T14:14:01.003" v="17" actId="20577"/>
        <pc:sldMkLst>
          <pc:docMk/>
          <pc:sldMk cId="3780990958" sldId="336"/>
        </pc:sldMkLst>
      </pc:sldChg>
      <pc:sldChg chg="modSp">
        <pc:chgData name="Justin Joseph Montalban" userId="ba54a726-4050-4c99-b5af-2ed54021f609" providerId="ADAL" clId="{A78A69A2-CA14-BF4B-9EE5-39B89E8C4C56}" dt="2023-03-26T14:10:55.472" v="15" actId="20577"/>
        <pc:sldMkLst>
          <pc:docMk/>
          <pc:sldMk cId="1722853347" sldId="340"/>
        </pc:sldMkLst>
        <pc:spChg chg="mod">
          <ac:chgData name="Justin Joseph Montalban" userId="ba54a726-4050-4c99-b5af-2ed54021f609" providerId="ADAL" clId="{A78A69A2-CA14-BF4B-9EE5-39B89E8C4C56}" dt="2023-03-26T14:10:55.472" v="15" actId="20577"/>
          <ac:spMkLst>
            <pc:docMk/>
            <pc:sldMk cId="1722853347" sldId="340"/>
            <ac:spMk id="2" creationId="{7D3CE321-CA4D-46C4-982C-1D3C85F73433}"/>
          </ac:spMkLst>
        </pc:spChg>
      </pc:sldChg>
      <pc:sldChg chg="new">
        <pc:chgData name="Justin Joseph Montalban" userId="ba54a726-4050-4c99-b5af-2ed54021f609" providerId="ADAL" clId="{A78A69A2-CA14-BF4B-9EE5-39B89E8C4C56}" dt="2023-03-26T08:54:40.809" v="0" actId="680"/>
        <pc:sldMkLst>
          <pc:docMk/>
          <pc:sldMk cId="2500959588" sldId="352"/>
        </pc:sldMkLst>
      </pc:sldChg>
      <pc:sldChg chg="new">
        <pc:chgData name="Justin Joseph Montalban" userId="ba54a726-4050-4c99-b5af-2ed54021f609" providerId="ADAL" clId="{A78A69A2-CA14-BF4B-9EE5-39B89E8C4C56}" dt="2023-03-26T12:22:13.574" v="5" actId="680"/>
        <pc:sldMkLst>
          <pc:docMk/>
          <pc:sldMk cId="2862520746" sldId="353"/>
        </pc:sldMkLst>
      </pc:sldChg>
      <pc:sldChg chg="new">
        <pc:chgData name="Justin Joseph Montalban" userId="ba54a726-4050-4c99-b5af-2ed54021f609" providerId="ADAL" clId="{A78A69A2-CA14-BF4B-9EE5-39B89E8C4C56}" dt="2023-03-26T14:11:30.964" v="16" actId="680"/>
        <pc:sldMkLst>
          <pc:docMk/>
          <pc:sldMk cId="3893190748" sldId="35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terprisecraftsmanship.com/posts/fail-fast-princip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Box code instead of label</a:t>
            </a:r>
          </a:p>
          <a:p>
            <a:r>
              <a:rPr lang="en-US" dirty="0"/>
              <a:t>Animation</a:t>
            </a:r>
          </a:p>
        </p:txBody>
      </p:sp>
    </p:spTree>
    <p:extLst>
      <p:ext uri="{BB962C8B-B14F-4D97-AF65-F5344CB8AC3E}">
        <p14:creationId xmlns:p14="http://schemas.microsoft.com/office/powerpoint/2010/main" val="2519578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262626"/>
                </a:solidFill>
                <a:effectLst/>
                <a:latin typeface="NewBaskerville-Roman"/>
              </a:rPr>
              <a:t>Many developers introduce interfaces for out-of-process dependencies, such as the</a:t>
            </a:r>
            <a:br>
              <a:rPr lang="en-US" sz="1800" b="0" i="0" dirty="0">
                <a:solidFill>
                  <a:srgbClr val="262626"/>
                </a:solidFill>
                <a:effectLst/>
                <a:latin typeface="NewBaskerville-Roman"/>
              </a:rPr>
            </a:br>
            <a:r>
              <a:rPr lang="en-US" sz="1800" b="0" i="0" dirty="0">
                <a:solidFill>
                  <a:srgbClr val="262626"/>
                </a:solidFill>
                <a:effectLst/>
                <a:latin typeface="NewBaskerville-Roman"/>
              </a:rPr>
              <a:t>database or the message bus, even when these interfaces have only one implementation.</a:t>
            </a:r>
            <a:r>
              <a:rPr lang="en-US" dirty="0"/>
              <a:t> </a:t>
            </a:r>
            <a:br>
              <a:rPr lang="en-US" dirty="0"/>
            </a:br>
            <a:br>
              <a:rPr lang="en-US" dirty="0"/>
            </a:br>
            <a:br>
              <a:rPr lang="en-US" dirty="0"/>
            </a:br>
            <a:r>
              <a:rPr lang="en-US" sz="1100" b="0" i="0" dirty="0">
                <a:solidFill>
                  <a:srgbClr val="262626"/>
                </a:solidFill>
                <a:effectLst/>
                <a:latin typeface="NewBaskerville-Roman"/>
              </a:rPr>
              <a:t>The second reason (the ability to add new functionality without changing the existing code) is a misconception because it violates a more foundational principle:</a:t>
            </a:r>
            <a:br>
              <a:rPr lang="en-US" sz="1100" b="0" i="0" dirty="0">
                <a:solidFill>
                  <a:srgbClr val="262626"/>
                </a:solidFill>
                <a:effectLst/>
                <a:latin typeface="NewBaskerville-Roman"/>
              </a:rPr>
            </a:br>
            <a:r>
              <a:rPr lang="en-US" sz="1100" b="0" i="0" dirty="0">
                <a:solidFill>
                  <a:srgbClr val="262626"/>
                </a:solidFill>
                <a:effectLst/>
                <a:latin typeface="NewBaskerville-Roman"/>
              </a:rPr>
              <a:t>YAGNI. </a:t>
            </a:r>
            <a:r>
              <a:rPr lang="en-US" sz="1100" b="0" i="1" dirty="0">
                <a:solidFill>
                  <a:srgbClr val="262626"/>
                </a:solidFill>
                <a:effectLst/>
                <a:latin typeface="NewBaskerville-Italic"/>
              </a:rPr>
              <a:t>YAGNI </a:t>
            </a:r>
            <a:r>
              <a:rPr lang="en-US" sz="1100" b="0" i="0" dirty="0">
                <a:solidFill>
                  <a:srgbClr val="262626"/>
                </a:solidFill>
                <a:effectLst/>
                <a:latin typeface="NewBaskerville-Roman"/>
              </a:rPr>
              <a:t>stands for “You aren’t </a:t>
            </a:r>
            <a:r>
              <a:rPr lang="en-US" sz="1100" b="0" i="0" dirty="0" err="1">
                <a:solidFill>
                  <a:srgbClr val="262626"/>
                </a:solidFill>
                <a:effectLst/>
                <a:latin typeface="NewBaskerville-Roman"/>
              </a:rPr>
              <a:t>gonna</a:t>
            </a:r>
            <a:r>
              <a:rPr lang="en-US" sz="1100" b="0" i="0" dirty="0">
                <a:solidFill>
                  <a:srgbClr val="262626"/>
                </a:solidFill>
                <a:effectLst/>
                <a:latin typeface="NewBaskerville-Roman"/>
              </a:rPr>
              <a:t> need it” and advocates against investing</a:t>
            </a:r>
            <a:br>
              <a:rPr lang="en-US" sz="1100" b="0" i="0" dirty="0">
                <a:solidFill>
                  <a:srgbClr val="262626"/>
                </a:solidFill>
                <a:effectLst/>
                <a:latin typeface="NewBaskerville-Roman"/>
              </a:rPr>
            </a:br>
            <a:r>
              <a:rPr lang="en-US" sz="1100" b="0" i="0" dirty="0">
                <a:solidFill>
                  <a:srgbClr val="262626"/>
                </a:solidFill>
                <a:effectLst/>
                <a:latin typeface="NewBaskerville-Roman"/>
              </a:rPr>
              <a:t>time in functionality that’s not needed right now.</a:t>
            </a:r>
            <a:r>
              <a:rPr lang="en-US" sz="1800" dirty="0"/>
              <a:t> </a:t>
            </a:r>
            <a:br>
              <a:rPr lang="en-US" sz="1800" dirty="0"/>
            </a:br>
            <a:endParaRPr lang="en-US" dirty="0"/>
          </a:p>
          <a:p>
            <a:endParaRPr lang="en-US" dirty="0"/>
          </a:p>
        </p:txBody>
      </p:sp>
    </p:spTree>
    <p:extLst>
      <p:ext uri="{BB962C8B-B14F-4D97-AF65-F5344CB8AC3E}">
        <p14:creationId xmlns:p14="http://schemas.microsoft.com/office/powerpoint/2010/main" val="3707419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800" b="0" i="0" dirty="0">
              <a:solidFill>
                <a:srgbClr val="262626"/>
              </a:solidFill>
              <a:effectLst/>
              <a:latin typeface="NewBaskerville-Roman"/>
            </a:endParaRPr>
          </a:p>
          <a:p>
            <a:r>
              <a:rPr lang="en-US" sz="1800" b="0" i="0" dirty="0">
                <a:solidFill>
                  <a:srgbClr val="262626"/>
                </a:solidFill>
                <a:effectLst/>
                <a:latin typeface="NewBaskerville-Roman"/>
              </a:rPr>
              <a:t>Without an interface,</a:t>
            </a:r>
            <a:br>
              <a:rPr lang="en-US" sz="1800" b="0" i="0" dirty="0">
                <a:solidFill>
                  <a:srgbClr val="262626"/>
                </a:solidFill>
                <a:effectLst/>
                <a:latin typeface="NewBaskerville-Roman"/>
              </a:rPr>
            </a:br>
            <a:r>
              <a:rPr lang="en-US" sz="1800" b="0" i="0" dirty="0">
                <a:solidFill>
                  <a:srgbClr val="262626"/>
                </a:solidFill>
                <a:effectLst/>
                <a:latin typeface="NewBaskerville-Roman"/>
              </a:rPr>
              <a:t>you can’t create a test double and thus can’t verify interactions between the system</a:t>
            </a:r>
            <a:br>
              <a:rPr lang="en-US" sz="1800" b="0" i="0" dirty="0">
                <a:solidFill>
                  <a:srgbClr val="262626"/>
                </a:solidFill>
                <a:effectLst/>
                <a:latin typeface="NewBaskerville-Roman"/>
              </a:rPr>
            </a:br>
            <a:r>
              <a:rPr lang="en-US" sz="1800" b="0" i="0" dirty="0">
                <a:solidFill>
                  <a:srgbClr val="262626"/>
                </a:solidFill>
                <a:effectLst/>
                <a:latin typeface="NewBaskerville-Roman"/>
              </a:rPr>
              <a:t>under test and the out-of-process dependency</a:t>
            </a:r>
            <a:r>
              <a:rPr lang="en-US" sz="2800" dirty="0"/>
              <a:t> </a:t>
            </a:r>
            <a:br>
              <a:rPr lang="en-US" sz="2800" dirty="0"/>
            </a:br>
            <a:endParaRPr lang="en-US" sz="2800" dirty="0"/>
          </a:p>
          <a:p>
            <a:r>
              <a:rPr lang="en-US" sz="1800" b="0" i="0" dirty="0">
                <a:solidFill>
                  <a:srgbClr val="262626"/>
                </a:solidFill>
                <a:effectLst/>
                <a:latin typeface="NewBaskerville-Roman"/>
              </a:rPr>
              <a:t>You only mock out unmanaged dependencies, so the guideline</a:t>
            </a:r>
            <a:br>
              <a:rPr lang="en-US" sz="1800" b="0" i="0" dirty="0">
                <a:solidFill>
                  <a:srgbClr val="262626"/>
                </a:solidFill>
                <a:effectLst/>
                <a:latin typeface="NewBaskerville-Roman"/>
              </a:rPr>
            </a:br>
            <a:r>
              <a:rPr lang="en-US" sz="1800" b="0" i="0" dirty="0">
                <a:solidFill>
                  <a:srgbClr val="262626"/>
                </a:solidFill>
                <a:effectLst/>
                <a:latin typeface="NewBaskerville-Roman"/>
              </a:rPr>
              <a:t>can be boiled down to this: </a:t>
            </a:r>
            <a:r>
              <a:rPr lang="en-US" sz="1800" b="0" i="1" dirty="0">
                <a:solidFill>
                  <a:srgbClr val="262626"/>
                </a:solidFill>
                <a:effectLst/>
                <a:latin typeface="NewBaskerville-Italic"/>
              </a:rPr>
              <a:t>use interfaces for unmanaged dependencies only</a:t>
            </a:r>
            <a:r>
              <a:rPr lang="en-US" sz="1800" b="0" i="0" dirty="0">
                <a:solidFill>
                  <a:srgbClr val="262626"/>
                </a:solidFill>
                <a:effectLst/>
                <a:latin typeface="NewBaskerville-Roman"/>
              </a:rPr>
              <a:t>.</a:t>
            </a:r>
            <a:r>
              <a:rPr lang="en-US" sz="4000" dirty="0"/>
              <a:t> </a:t>
            </a:r>
            <a:br>
              <a:rPr lang="en-US" sz="4000" dirty="0"/>
            </a:br>
            <a:endParaRPr lang="en-US" sz="2800" dirty="0"/>
          </a:p>
          <a:p>
            <a:r>
              <a:rPr lang="en-US" sz="1800" b="0" i="0" dirty="0">
                <a:solidFill>
                  <a:srgbClr val="262626"/>
                </a:solidFill>
                <a:effectLst/>
                <a:latin typeface="NewBaskerville-Roman"/>
              </a:rPr>
              <a:t>Still inject</a:t>
            </a:r>
            <a:br>
              <a:rPr lang="en-US" sz="1800" b="0" i="0" dirty="0">
                <a:solidFill>
                  <a:srgbClr val="262626"/>
                </a:solidFill>
                <a:effectLst/>
                <a:latin typeface="NewBaskerville-Roman"/>
              </a:rPr>
            </a:br>
            <a:r>
              <a:rPr lang="en-US" sz="1800" b="0" i="0" dirty="0">
                <a:solidFill>
                  <a:srgbClr val="262626"/>
                </a:solidFill>
                <a:effectLst/>
                <a:latin typeface="NewBaskerville-Roman"/>
              </a:rPr>
              <a:t>managed dependencies into the controller explicitly, but use concrete classes for that.</a:t>
            </a:r>
            <a:r>
              <a:rPr lang="en-US" sz="4000" dirty="0"/>
              <a:t> </a:t>
            </a:r>
            <a:br>
              <a:rPr lang="en-US" sz="4000" dirty="0"/>
            </a:br>
            <a:endParaRPr lang="en-US" sz="2800" dirty="0"/>
          </a:p>
          <a:p>
            <a:endParaRPr lang="en-US" sz="1800" b="0" i="0" dirty="0">
              <a:solidFill>
                <a:srgbClr val="262626"/>
              </a:solidFill>
              <a:effectLst/>
              <a:latin typeface="NewBaskerville-Roman"/>
            </a:endParaRPr>
          </a:p>
          <a:p>
            <a:r>
              <a:rPr lang="en-US" sz="1800" b="0" i="0" dirty="0">
                <a:solidFill>
                  <a:srgbClr val="262626"/>
                </a:solidFill>
                <a:effectLst/>
                <a:latin typeface="NewBaskerville-Roman"/>
              </a:rPr>
              <a:t>why use interfaces for out-of-process dependencies at all, assuming that each of</a:t>
            </a:r>
            <a:br>
              <a:rPr lang="en-US" sz="1800" b="0" i="0" dirty="0">
                <a:solidFill>
                  <a:srgbClr val="262626"/>
                </a:solidFill>
                <a:effectLst/>
                <a:latin typeface="NewBaskerville-Roman"/>
              </a:rPr>
            </a:br>
            <a:r>
              <a:rPr lang="en-US" sz="1800" b="0" i="0" dirty="0">
                <a:solidFill>
                  <a:srgbClr val="262626"/>
                </a:solidFill>
                <a:effectLst/>
                <a:latin typeface="NewBaskerville-Roman"/>
              </a:rPr>
              <a:t>those interfaces has only one implementation? </a:t>
            </a:r>
            <a:br>
              <a:rPr lang="en-US" dirty="0"/>
            </a:br>
            <a:endParaRPr lang="en-US" dirty="0"/>
          </a:p>
          <a:p>
            <a:r>
              <a:rPr lang="en-US" sz="1800" b="0" i="0" dirty="0">
                <a:solidFill>
                  <a:srgbClr val="262626"/>
                </a:solidFill>
                <a:effectLst/>
                <a:latin typeface="NewBaskerville-Roman"/>
              </a:rPr>
              <a:t>And you might have noticed in listing 8.2 that </a:t>
            </a:r>
            <a:r>
              <a:rPr lang="en-US" sz="1800" b="0" i="0" dirty="0" err="1">
                <a:solidFill>
                  <a:srgbClr val="262626"/>
                </a:solidFill>
                <a:effectLst/>
                <a:latin typeface="Courier"/>
              </a:rPr>
              <a:t>UserController</a:t>
            </a:r>
            <a:r>
              <a:rPr lang="en-US" sz="1800" b="0" i="0" dirty="0">
                <a:solidFill>
                  <a:srgbClr val="262626"/>
                </a:solidFill>
                <a:effectLst/>
                <a:latin typeface="Courier"/>
              </a:rPr>
              <a:t> </a:t>
            </a:r>
            <a:r>
              <a:rPr lang="en-US" sz="1800" b="0" i="0" dirty="0">
                <a:solidFill>
                  <a:srgbClr val="262626"/>
                </a:solidFill>
                <a:effectLst/>
                <a:latin typeface="NewBaskerville-Roman"/>
              </a:rPr>
              <a:t>now accepts both</a:t>
            </a:r>
            <a:br>
              <a:rPr lang="en-US" sz="1800" b="0" i="0" dirty="0">
                <a:solidFill>
                  <a:srgbClr val="262626"/>
                </a:solidFill>
                <a:effectLst/>
                <a:latin typeface="NewBaskerville-Roman"/>
              </a:rPr>
            </a:br>
            <a:r>
              <a:rPr lang="en-US" sz="1800" b="0" i="0" dirty="0">
                <a:solidFill>
                  <a:srgbClr val="262626"/>
                </a:solidFill>
                <a:effectLst/>
                <a:latin typeface="NewBaskerville-Roman"/>
              </a:rPr>
              <a:t>the message bus and the database explicitly via the constructor, but only the message</a:t>
            </a:r>
            <a:br>
              <a:rPr lang="en-US" sz="1800" b="0" i="0" dirty="0">
                <a:solidFill>
                  <a:srgbClr val="262626"/>
                </a:solidFill>
                <a:effectLst/>
                <a:latin typeface="NewBaskerville-Roman"/>
              </a:rPr>
            </a:br>
            <a:r>
              <a:rPr lang="en-US" sz="1800" b="0" i="0" dirty="0">
                <a:solidFill>
                  <a:srgbClr val="262626"/>
                </a:solidFill>
                <a:effectLst/>
                <a:latin typeface="NewBaskerville-Roman"/>
              </a:rPr>
              <a:t>bus has a corresponding interface. The database is a managed dependency and thus</a:t>
            </a:r>
            <a:br>
              <a:rPr lang="en-US" sz="1800" b="0" i="0" dirty="0">
                <a:solidFill>
                  <a:srgbClr val="262626"/>
                </a:solidFill>
                <a:effectLst/>
                <a:latin typeface="NewBaskerville-Roman"/>
              </a:rPr>
            </a:br>
            <a:r>
              <a:rPr lang="en-US" sz="1800" b="0" i="0" dirty="0">
                <a:solidFill>
                  <a:srgbClr val="262626"/>
                </a:solidFill>
                <a:effectLst/>
                <a:latin typeface="NewBaskerville-Roman"/>
              </a:rPr>
              <a:t>doesn’t require such an interface. Here’s the controller:</a:t>
            </a:r>
            <a:r>
              <a:rPr lang="en-US" dirty="0"/>
              <a:t> </a:t>
            </a:r>
          </a:p>
          <a:p>
            <a:endParaRPr lang="en-US" dirty="0"/>
          </a:p>
          <a:p>
            <a:br>
              <a:rPr lang="en-US" dirty="0"/>
            </a:br>
            <a:endParaRPr lang="en-US" dirty="0"/>
          </a:p>
        </p:txBody>
      </p:sp>
    </p:spTree>
    <p:extLst>
      <p:ext uri="{BB962C8B-B14F-4D97-AF65-F5344CB8AC3E}">
        <p14:creationId xmlns:p14="http://schemas.microsoft.com/office/powerpoint/2010/main" val="3154072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1" dirty="0">
                <a:solidFill>
                  <a:srgbClr val="262626"/>
                </a:solidFill>
                <a:effectLst/>
                <a:latin typeface="NewBaskerville-Italic"/>
              </a:rPr>
              <a:t>Support logging </a:t>
            </a:r>
            <a:r>
              <a:rPr lang="en-US" sz="1100" b="0" i="0" dirty="0">
                <a:solidFill>
                  <a:srgbClr val="262626"/>
                </a:solidFill>
                <a:effectLst/>
                <a:latin typeface="NewBaskerville-Roman"/>
              </a:rPr>
              <a:t>produces messages that are intended to be tracked by support</a:t>
            </a:r>
            <a:br>
              <a:rPr lang="en-US" sz="1100" b="0" i="0" dirty="0">
                <a:solidFill>
                  <a:srgbClr val="262626"/>
                </a:solidFill>
                <a:effectLst/>
                <a:latin typeface="NewBaskerville-Roman"/>
              </a:rPr>
            </a:br>
            <a:r>
              <a:rPr lang="en-US" sz="1100" b="0" i="0" dirty="0">
                <a:solidFill>
                  <a:srgbClr val="262626"/>
                </a:solidFill>
                <a:effectLst/>
                <a:latin typeface="NewBaskerville-Roman"/>
              </a:rPr>
              <a:t>staff or system administrators.</a:t>
            </a:r>
            <a:r>
              <a:rPr lang="en-US" dirty="0"/>
              <a:t> </a:t>
            </a:r>
            <a:br>
              <a:rPr lang="en-US" dirty="0"/>
            </a:br>
            <a:endParaRPr lang="en-US" dirty="0"/>
          </a:p>
          <a:p>
            <a:r>
              <a:rPr lang="en-US" sz="1800" b="0" i="1" dirty="0">
                <a:solidFill>
                  <a:srgbClr val="262626"/>
                </a:solidFill>
                <a:effectLst/>
                <a:latin typeface="NewBaskerville-Italic"/>
              </a:rPr>
              <a:t>Diagnostic logging </a:t>
            </a:r>
            <a:r>
              <a:rPr lang="en-US" sz="1800" b="0" i="0" dirty="0">
                <a:solidFill>
                  <a:srgbClr val="262626"/>
                </a:solidFill>
                <a:effectLst/>
                <a:latin typeface="NewBaskerville-Roman"/>
              </a:rPr>
              <a:t>helps developers understand what’s going on inside the</a:t>
            </a:r>
            <a:br>
              <a:rPr lang="en-US" sz="1800" b="0" i="0" dirty="0">
                <a:solidFill>
                  <a:srgbClr val="262626"/>
                </a:solidFill>
                <a:effectLst/>
                <a:latin typeface="NewBaskerville-Roman"/>
              </a:rPr>
            </a:br>
            <a:r>
              <a:rPr lang="en-US" sz="1800" b="0" i="0" dirty="0">
                <a:solidFill>
                  <a:srgbClr val="262626"/>
                </a:solidFill>
                <a:effectLst/>
                <a:latin typeface="NewBaskerville-Roman"/>
              </a:rPr>
              <a:t>application</a:t>
            </a:r>
            <a:r>
              <a:rPr lang="en-US" dirty="0"/>
              <a:t> </a:t>
            </a:r>
            <a:br>
              <a:rPr lang="en-US" dirty="0"/>
            </a:br>
            <a:endParaRPr lang="en-US" dirty="0"/>
          </a:p>
        </p:txBody>
      </p:sp>
    </p:spTree>
    <p:extLst>
      <p:ext uri="{BB962C8B-B14F-4D97-AF65-F5344CB8AC3E}">
        <p14:creationId xmlns:p14="http://schemas.microsoft.com/office/powerpoint/2010/main" val="2220492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XXX NEED TO RE-READ</a:t>
            </a:r>
          </a:p>
        </p:txBody>
      </p:sp>
    </p:spTree>
    <p:extLst>
      <p:ext uri="{BB962C8B-B14F-4D97-AF65-F5344CB8AC3E}">
        <p14:creationId xmlns:p14="http://schemas.microsoft.com/office/powerpoint/2010/main" val="3435760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62626"/>
                </a:solidFill>
                <a:effectLst/>
                <a:latin typeface="NewBaskerville-Roman"/>
              </a:rPr>
              <a:t>Support logging is out of the question here because it’s a business</a:t>
            </a:r>
            <a:br>
              <a:rPr lang="en-US" sz="1800" b="0" i="0" dirty="0">
                <a:solidFill>
                  <a:srgbClr val="262626"/>
                </a:solidFill>
                <a:effectLst/>
                <a:latin typeface="NewBaskerville-Roman"/>
              </a:rPr>
            </a:br>
            <a:r>
              <a:rPr lang="en-US" sz="1800" b="0" i="0" dirty="0">
                <a:solidFill>
                  <a:srgbClr val="262626"/>
                </a:solidFill>
                <a:effectLst/>
                <a:latin typeface="NewBaskerville-Roman"/>
              </a:rPr>
              <a:t>requirement. </a:t>
            </a:r>
            <a:br>
              <a:rPr lang="en-US" sz="1800" b="0" i="0" dirty="0">
                <a:solidFill>
                  <a:srgbClr val="262626"/>
                </a:solidFill>
                <a:effectLst/>
                <a:latin typeface="NewBaskerville-Roman"/>
              </a:rPr>
            </a:br>
            <a:br>
              <a:rPr lang="en-US" sz="1800" b="0" i="0" dirty="0">
                <a:solidFill>
                  <a:srgbClr val="262626"/>
                </a:solidFill>
                <a:effectLst/>
                <a:latin typeface="NewBaskerville-Roman"/>
              </a:rPr>
            </a:br>
            <a:r>
              <a:rPr lang="en-US" sz="1800" b="0" i="0" dirty="0">
                <a:solidFill>
                  <a:srgbClr val="262626"/>
                </a:solidFill>
                <a:effectLst/>
                <a:latin typeface="NewBaskerville-Roman"/>
              </a:rPr>
              <a:t>You do have control over diagnostic logging, though.</a:t>
            </a:r>
            <a:r>
              <a:rPr lang="en-US" dirty="0"/>
              <a:t> </a:t>
            </a:r>
          </a:p>
          <a:p>
            <a:pPr marL="158750" indent="0">
              <a:buNone/>
            </a:pPr>
            <a:endParaRPr lang="en-US" dirty="0"/>
          </a:p>
          <a:p>
            <a:r>
              <a:rPr lang="en-US" sz="1800" b="0" i="1" dirty="0">
                <a:solidFill>
                  <a:srgbClr val="262626"/>
                </a:solidFill>
                <a:effectLst/>
                <a:latin typeface="NewBaskerville-Italic"/>
              </a:rPr>
              <a:t>Excessive logging clutters the code. </a:t>
            </a:r>
            <a:r>
              <a:rPr lang="en-US" sz="1800" b="0" i="0" dirty="0">
                <a:solidFill>
                  <a:srgbClr val="262626"/>
                </a:solidFill>
                <a:effectLst/>
                <a:latin typeface="NewBaskerville-Roman"/>
              </a:rPr>
              <a:t>This is especially true for the domain model.</a:t>
            </a:r>
            <a:br>
              <a:rPr lang="en-US" sz="1800" b="0" i="0" dirty="0">
                <a:solidFill>
                  <a:srgbClr val="262626"/>
                </a:solidFill>
                <a:effectLst/>
                <a:latin typeface="NewBaskerville-Roman"/>
              </a:rPr>
            </a:br>
            <a:r>
              <a:rPr lang="en-US" sz="1800" b="0" i="0" dirty="0">
                <a:solidFill>
                  <a:srgbClr val="262626"/>
                </a:solidFill>
                <a:effectLst/>
                <a:latin typeface="NewBaskerville-Roman"/>
              </a:rPr>
              <a:t>That’s why I don’t recommend using diagnostic logging in </a:t>
            </a:r>
            <a:r>
              <a:rPr lang="en-US" sz="1800" b="0" i="0" dirty="0">
                <a:solidFill>
                  <a:srgbClr val="262626"/>
                </a:solidFill>
                <a:effectLst/>
                <a:latin typeface="Courier"/>
              </a:rPr>
              <a:t>User </a:t>
            </a:r>
            <a:r>
              <a:rPr lang="en-US" sz="1800" b="0" i="0" dirty="0">
                <a:solidFill>
                  <a:srgbClr val="262626"/>
                </a:solidFill>
                <a:effectLst/>
                <a:latin typeface="NewBaskerville-Roman"/>
              </a:rPr>
              <a:t>even though</a:t>
            </a:r>
            <a:br>
              <a:rPr lang="en-US" sz="1800" b="0" i="0" dirty="0">
                <a:solidFill>
                  <a:srgbClr val="262626"/>
                </a:solidFill>
                <a:effectLst/>
                <a:latin typeface="NewBaskerville-Roman"/>
              </a:rPr>
            </a:br>
            <a:r>
              <a:rPr lang="en-US" sz="1800" b="0" i="0" dirty="0">
                <a:solidFill>
                  <a:srgbClr val="262626"/>
                </a:solidFill>
                <a:effectLst/>
                <a:latin typeface="NewBaskerville-Roman"/>
              </a:rPr>
              <a:t>such a use is fine from a unit testing perspective: it obscures the code.</a:t>
            </a:r>
          </a:p>
          <a:p>
            <a:br>
              <a:rPr lang="en-US" sz="1800" b="0" i="0" dirty="0">
                <a:solidFill>
                  <a:srgbClr val="262626"/>
                </a:solidFill>
                <a:effectLst/>
                <a:latin typeface="NewBaskerville-Roman"/>
              </a:rPr>
            </a:br>
            <a:r>
              <a:rPr lang="en-US" sz="1800" b="0" i="0" dirty="0">
                <a:solidFill>
                  <a:srgbClr val="CCA659"/>
                </a:solidFill>
                <a:effectLst/>
                <a:latin typeface="Wingdings2"/>
              </a:rPr>
              <a:t> </a:t>
            </a:r>
            <a:r>
              <a:rPr lang="en-US" sz="1800" b="0" i="1" dirty="0">
                <a:solidFill>
                  <a:srgbClr val="262626"/>
                </a:solidFill>
                <a:effectLst/>
                <a:latin typeface="NewBaskerville-Italic"/>
              </a:rPr>
              <a:t>Logs’ signal-to-noise ratio is key. </a:t>
            </a:r>
            <a:r>
              <a:rPr lang="en-US" sz="1800" b="0" i="0" dirty="0">
                <a:solidFill>
                  <a:srgbClr val="262626"/>
                </a:solidFill>
                <a:effectLst/>
                <a:latin typeface="NewBaskerville-Roman"/>
              </a:rPr>
              <a:t>The more you log, the harder it is to find relevant</a:t>
            </a:r>
            <a:br>
              <a:rPr lang="en-US" sz="1800" b="0" i="0" dirty="0">
                <a:solidFill>
                  <a:srgbClr val="262626"/>
                </a:solidFill>
                <a:effectLst/>
                <a:latin typeface="NewBaskerville-Roman"/>
              </a:rPr>
            </a:br>
            <a:r>
              <a:rPr lang="en-US" sz="1800" b="0" i="0" dirty="0">
                <a:solidFill>
                  <a:srgbClr val="262626"/>
                </a:solidFill>
                <a:effectLst/>
                <a:latin typeface="NewBaskerville-Roman"/>
              </a:rPr>
              <a:t>information. Maximize the signal; minimize the noise.</a:t>
            </a:r>
            <a:r>
              <a:rPr lang="en-US" dirty="0"/>
              <a:t> </a:t>
            </a:r>
            <a:br>
              <a:rPr lang="en-US" dirty="0"/>
            </a:br>
            <a:br>
              <a:rPr lang="en-US" dirty="0"/>
            </a:br>
            <a:endParaRPr lang="en-US" dirty="0"/>
          </a:p>
        </p:txBody>
      </p:sp>
    </p:spTree>
    <p:extLst>
      <p:ext uri="{BB962C8B-B14F-4D97-AF65-F5344CB8AC3E}">
        <p14:creationId xmlns:p14="http://schemas.microsoft.com/office/powerpoint/2010/main" val="2337095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Treat support logging like any other functionality that works with an out-of-process dependency. </a:t>
            </a:r>
          </a:p>
          <a:p>
            <a:r>
              <a:rPr lang="en-US" dirty="0"/>
              <a:t>Don’t test diagnostic logging. Unlike support logging, you can do diagnostic logging directly in the domain model.</a:t>
            </a:r>
          </a:p>
          <a:p>
            <a:r>
              <a:rPr lang="en-US" dirty="0"/>
              <a:t>Use diagnostic logging sporadically. Excessive diagnostic logging clutters the code and damages the logs’ signal-to-noise ratio. Ideally, you should only use diagnostic logging for unhandled exceptions.</a:t>
            </a:r>
          </a:p>
          <a:p>
            <a:endParaRPr lang="en-US" dirty="0"/>
          </a:p>
        </p:txBody>
      </p:sp>
    </p:spTree>
    <p:extLst>
      <p:ext uri="{BB962C8B-B14F-4D97-AF65-F5344CB8AC3E}">
        <p14:creationId xmlns:p14="http://schemas.microsoft.com/office/powerpoint/2010/main" val="401493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374151"/>
                </a:solidFill>
                <a:effectLst/>
                <a:latin typeface="Söhne"/>
              </a:rPr>
              <a:t>Integration testing helps to ensure that the different modules or components of a system work together as expected and do not cause any conflicts or errors when they are integrated.</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To verify that the system meets the requirements: Integration testing helps to verify that the system meets the specified requirements by testing the integration between the different components.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To detect defects early: Integration testing helps to detect defects or errors early in the software development life cycle, which can save time and money by preventing these defects from being propagated to later stages of development.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To reduce the risk of system failure: Integration testing helps to reduce the risk of system failure by detecting and resolving issues that may arise due to the interactions between different components of the system.</a:t>
            </a:r>
          </a:p>
          <a:p>
            <a:endParaRPr lang="en-PH"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520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Ito start ng integrations test and 2 sessions.</a:t>
            </a:r>
          </a:p>
          <a:p>
            <a:endParaRPr lang="en-US" dirty="0"/>
          </a:p>
          <a:p>
            <a:endParaRPr lang="en-US" dirty="0"/>
          </a:p>
          <a:p>
            <a:r>
              <a:rPr lang="en-US" dirty="0"/>
              <a:t>A test that doesn’t meet at least one of these three requirements falls into the category of integration tests. An integration test then is any test that is not a unit test.</a:t>
            </a:r>
          </a:p>
          <a:p>
            <a:endParaRPr lang="en-US" dirty="0"/>
          </a:p>
          <a:p>
            <a:r>
              <a:rPr lang="en-US" dirty="0"/>
              <a:t>integration tests verify how your system integrates with out-of- process dependencies</a:t>
            </a:r>
          </a:p>
        </p:txBody>
      </p:sp>
    </p:spTree>
    <p:extLst>
      <p:ext uri="{BB962C8B-B14F-4D97-AF65-F5344CB8AC3E}">
        <p14:creationId xmlns:p14="http://schemas.microsoft.com/office/powerpoint/2010/main" val="398120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 General rule of thumb is the following: </a:t>
            </a:r>
          </a:p>
          <a:p>
            <a:r>
              <a:rPr lang="en-US" dirty="0"/>
              <a:t>Check as many of the business scenario’s edge cases as possible with unit tests.</a:t>
            </a:r>
          </a:p>
          <a:p>
            <a:r>
              <a:rPr lang="en-US" dirty="0"/>
              <a:t>Use integration tests to cover one happy path, as well as any edge cases that can’t be covered by unit tests.</a:t>
            </a:r>
          </a:p>
          <a:p>
            <a:endParaRPr lang="en-US" dirty="0"/>
          </a:p>
        </p:txBody>
      </p:sp>
    </p:spTree>
    <p:extLst>
      <p:ext uri="{BB962C8B-B14F-4D97-AF65-F5344CB8AC3E}">
        <p14:creationId xmlns:p14="http://schemas.microsoft.com/office/powerpoint/2010/main" val="386051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d.Integration testing vs. failing fastThis section elaborates on the guideline of using integration tests to cover one happy path per business scenario and any edge cases that can’t be covered by unit tests.</a:t>
            </a:r>
          </a:p>
          <a:p>
            <a:endParaRPr lang="en-US"/>
          </a:p>
          <a:p>
            <a:r>
              <a:rPr lang="en-US"/>
              <a:t>Making bugs manifest themselves quickly is called the Fail Fast principle, </a:t>
            </a:r>
          </a:p>
          <a:p>
            <a:endParaRPr lang="en-US"/>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851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1A1A1A"/>
                </a:solidFill>
                <a:effectLst/>
                <a:latin typeface="SF Pro Display"/>
              </a:rPr>
              <a:t>//Controller</a:t>
            </a:r>
          </a:p>
          <a:p>
            <a:pPr marL="158750" indent="0" algn="l">
              <a:buNone/>
            </a:pPr>
            <a:endParaRPr lang="en-US" b="0" i="0" dirty="0">
              <a:solidFill>
                <a:srgbClr val="1A1A1A"/>
              </a:solidFill>
              <a:effectLst/>
              <a:latin typeface="SF Pro Display"/>
            </a:endParaRPr>
          </a:p>
          <a:p>
            <a:pPr marL="158750" indent="0" algn="l">
              <a:buNone/>
            </a:pPr>
            <a:r>
              <a:rPr lang="en-US" sz="1800" b="0" i="0" dirty="0">
                <a:solidFill>
                  <a:srgbClr val="262626"/>
                </a:solidFill>
                <a:effectLst/>
                <a:latin typeface="NewBaskerville-Roman"/>
              </a:rPr>
              <a:t>The controller invokes </a:t>
            </a:r>
            <a:r>
              <a:rPr lang="en-US" sz="1800" b="0" i="0" dirty="0" err="1">
                <a:solidFill>
                  <a:srgbClr val="262626"/>
                </a:solidFill>
                <a:effectLst/>
                <a:latin typeface="Courier"/>
              </a:rPr>
              <a:t>CanChangeEmail</a:t>
            </a:r>
            <a:r>
              <a:rPr lang="en-US" sz="1800" b="0" i="0" dirty="0">
                <a:solidFill>
                  <a:srgbClr val="262626"/>
                </a:solidFill>
                <a:effectLst/>
                <a:latin typeface="Courier"/>
              </a:rPr>
              <a:t>() </a:t>
            </a:r>
            <a:r>
              <a:rPr lang="en-US" sz="1800" b="0" i="0" dirty="0">
                <a:solidFill>
                  <a:srgbClr val="262626"/>
                </a:solidFill>
                <a:effectLst/>
                <a:latin typeface="NewBaskerville-Roman"/>
              </a:rPr>
              <a:t>and interrupts the operation if that</a:t>
            </a:r>
            <a:br>
              <a:rPr lang="en-US" sz="1800" b="0" i="0" dirty="0">
                <a:solidFill>
                  <a:srgbClr val="262626"/>
                </a:solidFill>
                <a:effectLst/>
                <a:latin typeface="NewBaskerville-Roman"/>
              </a:rPr>
            </a:br>
            <a:r>
              <a:rPr lang="en-US" sz="1800" b="0" i="0" dirty="0">
                <a:solidFill>
                  <a:srgbClr val="262626"/>
                </a:solidFill>
                <a:effectLst/>
                <a:latin typeface="NewBaskerville-Roman"/>
              </a:rPr>
              <a:t>method returns an error:</a:t>
            </a:r>
            <a:r>
              <a:rPr lang="en-US" dirty="0"/>
              <a:t> </a:t>
            </a:r>
            <a:r>
              <a:rPr lang="en-US" sz="1800" b="0" i="0" dirty="0">
                <a:solidFill>
                  <a:srgbClr val="262626"/>
                </a:solidFill>
                <a:effectLst/>
                <a:latin typeface="NewBaskerville-Roman"/>
              </a:rPr>
              <a:t>This example shows the edge case you could theoretically cover with an integration</a:t>
            </a:r>
            <a:br>
              <a:rPr lang="en-US" sz="1800" b="0" i="0" dirty="0">
                <a:solidFill>
                  <a:srgbClr val="262626"/>
                </a:solidFill>
                <a:effectLst/>
                <a:latin typeface="NewBaskerville-Roman"/>
              </a:rPr>
            </a:br>
            <a:r>
              <a:rPr lang="en-US" sz="1800" b="0" i="0" dirty="0">
                <a:solidFill>
                  <a:srgbClr val="262626"/>
                </a:solidFill>
                <a:effectLst/>
                <a:latin typeface="NewBaskerville-Roman"/>
              </a:rPr>
              <a:t>test. Such a test doesn’t provide a significant enough value, though</a:t>
            </a:r>
            <a:r>
              <a:rPr lang="en-US" dirty="0"/>
              <a:t> </a:t>
            </a:r>
            <a:br>
              <a:rPr lang="en-US" dirty="0"/>
            </a:br>
            <a:br>
              <a:rPr lang="en-US" b="0" i="0" dirty="0">
                <a:solidFill>
                  <a:srgbClr val="1A1A1A"/>
                </a:solidFill>
                <a:effectLst/>
                <a:latin typeface="SF Pro Display"/>
              </a:rPr>
            </a:br>
            <a:r>
              <a:rPr lang="en-US" b="0" i="0" dirty="0">
                <a:solidFill>
                  <a:srgbClr val="1A1A1A"/>
                </a:solidFill>
                <a:effectLst/>
                <a:latin typeface="SF Pro Display"/>
              </a:rPr>
              <a:t>If the controller tries to change the email without consulting with </a:t>
            </a:r>
            <a:r>
              <a:rPr lang="en-US" b="0" i="0" dirty="0" err="1">
                <a:solidFill>
                  <a:srgbClr val="1A1A1A"/>
                </a:solidFill>
                <a:effectLst/>
                <a:latin typeface="SF Pro Display"/>
              </a:rPr>
              <a:t>CanChangeEmail</a:t>
            </a:r>
            <a:r>
              <a:rPr lang="en-US" b="0" i="0" dirty="0">
                <a:solidFill>
                  <a:srgbClr val="1A1A1A"/>
                </a:solidFill>
                <a:effectLst/>
                <a:latin typeface="SF Pro Display"/>
              </a:rPr>
              <a:t>() first, the application crashes. This bug reveals itself with the first execution and thus is easy to notice and fix. It also doesn’t lead to data corruption.</a:t>
            </a:r>
            <a:br>
              <a:rPr lang="en-US" b="0" i="0" dirty="0">
                <a:solidFill>
                  <a:srgbClr val="1A1A1A"/>
                </a:solidFill>
                <a:effectLst/>
                <a:latin typeface="SF Pro Display"/>
              </a:rPr>
            </a:br>
            <a:br>
              <a:rPr lang="en-US" b="0" i="0" dirty="0">
                <a:solidFill>
                  <a:srgbClr val="1A1A1A"/>
                </a:solidFill>
                <a:effectLst/>
                <a:latin typeface="SF Pro Display"/>
              </a:rPr>
            </a:br>
            <a:endParaRPr lang="en-US" b="0" i="0" dirty="0">
              <a:solidFill>
                <a:srgbClr val="1A1A1A"/>
              </a:solidFill>
              <a:effectLst/>
              <a:latin typeface="SF Pro Display"/>
            </a:endParaRPr>
          </a:p>
          <a:p>
            <a:pPr marL="158750" indent="0" algn="l">
              <a:buNone/>
            </a:pPr>
            <a:r>
              <a:rPr lang="en-US" b="0" i="0" dirty="0">
                <a:solidFill>
                  <a:srgbClr val="1A1A1A"/>
                </a:solidFill>
                <a:effectLst/>
                <a:latin typeface="SF Pro Display"/>
              </a:rPr>
              <a:t>Making bugs manifest themselves quickly is called the </a:t>
            </a:r>
            <a:r>
              <a:rPr lang="en-US" b="0" i="0" dirty="0">
                <a:solidFill>
                  <a:srgbClr val="0000FF"/>
                </a:solidFill>
                <a:effectLst/>
                <a:latin typeface="SF Pro Display"/>
                <a:hlinkClick r:id="rId3"/>
              </a:rPr>
              <a:t>Fail Fast principle</a:t>
            </a:r>
            <a:r>
              <a:rPr lang="en-US" b="0" i="0" dirty="0">
                <a:solidFill>
                  <a:srgbClr val="1A1A1A"/>
                </a:solidFill>
                <a:effectLst/>
                <a:latin typeface="SF Pro Display"/>
              </a:rPr>
              <a:t>, and it’s a viable alternative to integration testing.</a:t>
            </a:r>
          </a:p>
          <a:p>
            <a:pPr marL="158750" indent="0" algn="l">
              <a:buNone/>
            </a:pPr>
            <a:endParaRPr lang="en-US" b="0" i="0" dirty="0">
              <a:solidFill>
                <a:srgbClr val="1A1A1A"/>
              </a:solidFill>
              <a:effectLst/>
              <a:latin typeface="SF Pro Display"/>
            </a:endParaRPr>
          </a:p>
          <a:p>
            <a:pPr marL="158750" indent="0" algn="l">
              <a:buNone/>
            </a:pPr>
            <a:endParaRPr lang="en-US" b="0" i="0" dirty="0">
              <a:solidFill>
                <a:srgbClr val="1A1A1A"/>
              </a:solidFill>
              <a:effectLst/>
              <a:latin typeface="SF Pro Display"/>
            </a:endParaRPr>
          </a:p>
          <a:p>
            <a:pPr marL="152400" indent="0">
              <a:buNone/>
            </a:pPr>
            <a:r>
              <a:rPr lang="en-US" b="0" i="0" dirty="0">
                <a:solidFill>
                  <a:srgbClr val="1A1A1A"/>
                </a:solidFill>
                <a:effectLst/>
                <a:latin typeface="SF Pro Display"/>
              </a:rPr>
              <a:t>//USER</a:t>
            </a:r>
          </a:p>
          <a:p>
            <a:pPr marL="152400" indent="0">
              <a:buNone/>
            </a:pPr>
            <a:r>
              <a:rPr lang="en-US" sz="1100" b="0" i="0" dirty="0">
                <a:solidFill>
                  <a:srgbClr val="262626"/>
                </a:solidFill>
                <a:effectLst/>
                <a:latin typeface="NewBaskerville-Roman"/>
              </a:rPr>
              <a:t>the presence of the precondition in </a:t>
            </a:r>
            <a:r>
              <a:rPr lang="en-US" sz="1100" b="0" i="0" dirty="0">
                <a:solidFill>
                  <a:srgbClr val="262626"/>
                </a:solidFill>
                <a:effectLst/>
                <a:latin typeface="Courier"/>
              </a:rPr>
              <a:t>User </a:t>
            </a:r>
            <a:r>
              <a:rPr lang="en-US" sz="1100" b="0" i="1" dirty="0">
                <a:solidFill>
                  <a:srgbClr val="262626"/>
                </a:solidFill>
                <a:effectLst/>
                <a:latin typeface="NewBaskerville-Italic"/>
              </a:rPr>
              <a:t>should </a:t>
            </a:r>
            <a:r>
              <a:rPr lang="en-US" sz="1100" b="0" i="0" dirty="0">
                <a:solidFill>
                  <a:srgbClr val="262626"/>
                </a:solidFill>
                <a:effectLst/>
                <a:latin typeface="NewBaskerville-Roman"/>
              </a:rPr>
              <a:t>be tested. But that is better done with a unit test; there’s no need</a:t>
            </a:r>
            <a:br>
              <a:rPr lang="en-US" sz="1100" b="0" i="0" dirty="0">
                <a:solidFill>
                  <a:srgbClr val="262626"/>
                </a:solidFill>
                <a:effectLst/>
                <a:latin typeface="NewBaskerville-Roman"/>
              </a:rPr>
            </a:br>
            <a:r>
              <a:rPr lang="en-US" sz="1100" b="0" i="0" dirty="0">
                <a:solidFill>
                  <a:srgbClr val="262626"/>
                </a:solidFill>
                <a:effectLst/>
                <a:latin typeface="NewBaskerville-Roman"/>
              </a:rPr>
              <a:t>for an integration test.</a:t>
            </a:r>
            <a:r>
              <a:rPr lang="en-US" sz="1800" dirty="0"/>
              <a:t> </a:t>
            </a:r>
            <a:br>
              <a:rPr lang="en-US" sz="1800" dirty="0"/>
            </a:br>
            <a:endParaRPr lang="en-US" sz="1800" dirty="0"/>
          </a:p>
          <a:p>
            <a:pPr marL="152400" indent="0">
              <a:buNone/>
            </a:pPr>
            <a:endParaRPr lang="en-US" sz="1800" b="0" i="0" dirty="0">
              <a:solidFill>
                <a:srgbClr val="1A1A1A"/>
              </a:solidFill>
              <a:effectLst/>
              <a:latin typeface="SF Pro Display"/>
            </a:endParaRPr>
          </a:p>
          <a:p>
            <a:pPr marL="152400" indent="0">
              <a:buNone/>
            </a:pPr>
            <a:r>
              <a:rPr lang="en-US" b="0" i="0" dirty="0">
                <a:solidFill>
                  <a:srgbClr val="1A1A1A"/>
                </a:solidFill>
                <a:effectLst/>
                <a:latin typeface="SF Pro Display"/>
              </a:rPr>
              <a:t>There’s no need to test an edge case if an incorrect execution of that edge case immediately fails the entire application.</a:t>
            </a:r>
          </a:p>
          <a:p>
            <a:pPr marL="158750" indent="0" algn="l">
              <a:buNone/>
            </a:pPr>
            <a:endParaRPr lang="en-US" b="0" i="0" dirty="0">
              <a:solidFill>
                <a:srgbClr val="1A1A1A"/>
              </a:solidFill>
              <a:effectLst/>
              <a:latin typeface="SF Pro Display"/>
            </a:endParaRPr>
          </a:p>
          <a:p>
            <a:endParaRPr lang="en-US" dirty="0"/>
          </a:p>
        </p:txBody>
      </p:sp>
    </p:spTree>
    <p:extLst>
      <p:ext uri="{BB962C8B-B14F-4D97-AF65-F5344CB8AC3E}">
        <p14:creationId xmlns:p14="http://schemas.microsoft.com/office/powerpoint/2010/main" val="362890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b="0" i="0" dirty="0">
                <a:solidFill>
                  <a:srgbClr val="262626"/>
                </a:solidFill>
                <a:effectLst/>
                <a:latin typeface="NewBaskerville-Roman"/>
              </a:rPr>
              <a:t>As I mentioned earlier</a:t>
            </a:r>
            <a:r>
              <a:rPr lang="en-PH" dirty="0"/>
              <a:t> </a:t>
            </a:r>
            <a:br>
              <a:rPr lang="en-PH" dirty="0"/>
            </a:br>
            <a:r>
              <a:rPr lang="en-US" dirty="0"/>
              <a:t>integration tests verify how your system integrates with out-of- process dependencies</a:t>
            </a:r>
          </a:p>
          <a:p>
            <a:endParaRPr lang="en-US" dirty="0"/>
          </a:p>
          <a:p>
            <a:endParaRPr lang="en-US" dirty="0"/>
          </a:p>
          <a:p>
            <a:r>
              <a:rPr lang="en-US" dirty="0"/>
              <a:t>Which are?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749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262626"/>
                </a:solidFill>
                <a:effectLst/>
                <a:latin typeface="NewBaskerville-Roman"/>
              </a:rPr>
              <a:t>integration tests verify how your system integrates with out-of-process dependencies.</a:t>
            </a:r>
            <a:r>
              <a:rPr lang="en-US" dirty="0"/>
              <a:t> </a:t>
            </a:r>
            <a:br>
              <a:rPr lang="en-US" dirty="0"/>
            </a:br>
            <a:r>
              <a:rPr lang="en-US" dirty="0"/>
              <a:t>There are two ways to implement such verification: </a:t>
            </a:r>
          </a:p>
          <a:p>
            <a:r>
              <a:rPr lang="en-US" dirty="0"/>
              <a:t>Use the real out-of-process dependency</a:t>
            </a:r>
          </a:p>
          <a:p>
            <a:r>
              <a:rPr lang="en-US" dirty="0"/>
              <a:t>Replace that dependency with a mock. </a:t>
            </a:r>
          </a:p>
          <a:p>
            <a:endParaRPr lang="en-US" dirty="0"/>
          </a:p>
          <a:p>
            <a:r>
              <a:rPr lang="en-US" sz="1800" b="0" i="1" dirty="0">
                <a:solidFill>
                  <a:srgbClr val="262626"/>
                </a:solidFill>
                <a:effectLst/>
                <a:latin typeface="NewBaskerville-Italic"/>
              </a:rPr>
              <a:t>Managed dependencies (out-of-process dependencies you have full control over)</a:t>
            </a:r>
            <a:r>
              <a:rPr lang="en-US" sz="1800" b="0" i="0" dirty="0">
                <a:solidFill>
                  <a:srgbClr val="262626"/>
                </a:solidFill>
                <a:effectLst/>
                <a:latin typeface="NewBaskerville-Roman"/>
              </a:rPr>
              <a:t>—These</a:t>
            </a:r>
            <a:br>
              <a:rPr lang="en-US" sz="1800" b="0" i="0" dirty="0">
                <a:solidFill>
                  <a:srgbClr val="262626"/>
                </a:solidFill>
                <a:effectLst/>
                <a:latin typeface="NewBaskerville-Roman"/>
              </a:rPr>
            </a:br>
            <a:r>
              <a:rPr lang="en-US" sz="1800" b="0" i="0" dirty="0">
                <a:solidFill>
                  <a:srgbClr val="262626"/>
                </a:solidFill>
                <a:effectLst/>
                <a:latin typeface="NewBaskerville-Roman"/>
              </a:rPr>
              <a:t>dependencies are only accessible through your application; interactions with</a:t>
            </a:r>
            <a:br>
              <a:rPr lang="en-US" sz="1800" b="0" i="0" dirty="0">
                <a:solidFill>
                  <a:srgbClr val="262626"/>
                </a:solidFill>
                <a:effectLst/>
                <a:latin typeface="NewBaskerville-Roman"/>
              </a:rPr>
            </a:br>
            <a:r>
              <a:rPr lang="en-US" sz="1800" b="0" i="0" dirty="0">
                <a:solidFill>
                  <a:srgbClr val="262626"/>
                </a:solidFill>
                <a:effectLst/>
                <a:latin typeface="NewBaskerville-Roman"/>
              </a:rPr>
              <a:t>them aren’t visible to the external world. A typical example is a database. External systems normally don’t access your database directly; they do that through</a:t>
            </a:r>
            <a:br>
              <a:rPr lang="en-US" sz="1800" b="0" i="0" dirty="0">
                <a:solidFill>
                  <a:srgbClr val="262626"/>
                </a:solidFill>
                <a:effectLst/>
                <a:latin typeface="NewBaskerville-Roman"/>
              </a:rPr>
            </a:br>
            <a:r>
              <a:rPr lang="en-US" sz="1800" b="0" i="0" dirty="0">
                <a:solidFill>
                  <a:srgbClr val="262626"/>
                </a:solidFill>
                <a:effectLst/>
                <a:latin typeface="NewBaskerville-Roman"/>
              </a:rPr>
              <a:t>the API your application provides.</a:t>
            </a:r>
            <a:r>
              <a:rPr lang="en-US" dirty="0"/>
              <a:t> </a:t>
            </a:r>
            <a:br>
              <a:rPr lang="en-US" dirty="0"/>
            </a:br>
            <a:endParaRPr lang="en-US" dirty="0"/>
          </a:p>
          <a:p>
            <a:r>
              <a:rPr lang="en-US" sz="1800" b="0" i="1" dirty="0">
                <a:solidFill>
                  <a:srgbClr val="262626"/>
                </a:solidFill>
                <a:effectLst/>
                <a:latin typeface="NewBaskerville-Italic"/>
              </a:rPr>
              <a:t>Unmanaged dependencies (out-of-process dependencies you don’t have full control over)</a:t>
            </a:r>
            <a:r>
              <a:rPr lang="en-US" sz="1800" b="0" i="0" dirty="0">
                <a:solidFill>
                  <a:srgbClr val="262626"/>
                </a:solidFill>
                <a:effectLst/>
                <a:latin typeface="NewBaskerville-Roman"/>
              </a:rPr>
              <a:t>—</a:t>
            </a:r>
            <a:br>
              <a:rPr lang="en-US" sz="1800" b="0" i="0" dirty="0">
                <a:solidFill>
                  <a:srgbClr val="262626"/>
                </a:solidFill>
                <a:effectLst/>
                <a:latin typeface="NewBaskerville-Roman"/>
              </a:rPr>
            </a:br>
            <a:r>
              <a:rPr lang="en-US" sz="1800" b="0" i="0" dirty="0">
                <a:solidFill>
                  <a:srgbClr val="262626"/>
                </a:solidFill>
                <a:effectLst/>
                <a:latin typeface="NewBaskerville-Roman"/>
              </a:rPr>
              <a:t>Interactions with such dependencies </a:t>
            </a:r>
            <a:r>
              <a:rPr lang="en-US" sz="1800" b="0" i="1" dirty="0">
                <a:solidFill>
                  <a:srgbClr val="262626"/>
                </a:solidFill>
                <a:effectLst/>
                <a:latin typeface="NewBaskerville-Italic"/>
              </a:rPr>
              <a:t>are </a:t>
            </a:r>
            <a:r>
              <a:rPr lang="en-US" sz="1800" b="0" i="0" dirty="0">
                <a:solidFill>
                  <a:srgbClr val="262626"/>
                </a:solidFill>
                <a:effectLst/>
                <a:latin typeface="NewBaskerville-Roman"/>
              </a:rPr>
              <a:t>observable externally. Examples include</a:t>
            </a:r>
            <a:br>
              <a:rPr lang="en-US" sz="1800" b="0" i="0" dirty="0">
                <a:solidFill>
                  <a:srgbClr val="262626"/>
                </a:solidFill>
                <a:effectLst/>
                <a:latin typeface="NewBaskerville-Roman"/>
              </a:rPr>
            </a:br>
            <a:r>
              <a:rPr lang="en-US" sz="1800" b="0" i="0" dirty="0">
                <a:solidFill>
                  <a:srgbClr val="262626"/>
                </a:solidFill>
                <a:effectLst/>
                <a:latin typeface="NewBaskerville-Roman"/>
              </a:rPr>
              <a:t>an SMTP server and a message bus: both produce side effects visible to other</a:t>
            </a:r>
            <a:br>
              <a:rPr lang="en-US" sz="1800" b="0" i="0" dirty="0">
                <a:solidFill>
                  <a:srgbClr val="262626"/>
                </a:solidFill>
                <a:effectLst/>
                <a:latin typeface="NewBaskerville-Roman"/>
              </a:rPr>
            </a:br>
            <a:r>
              <a:rPr lang="en-US" sz="1800" b="0" i="0" dirty="0">
                <a:solidFill>
                  <a:srgbClr val="262626"/>
                </a:solidFill>
                <a:effectLst/>
                <a:latin typeface="NewBaskerville-Roman"/>
              </a:rPr>
              <a:t>applications</a:t>
            </a:r>
            <a:r>
              <a:rPr lang="en-US" dirty="0"/>
              <a:t> </a:t>
            </a:r>
            <a:br>
              <a:rPr lang="en-US" dirty="0"/>
            </a:br>
            <a:endParaRPr lang="en-US" dirty="0"/>
          </a:p>
        </p:txBody>
      </p:sp>
    </p:spTree>
    <p:extLst>
      <p:ext uri="{BB962C8B-B14F-4D97-AF65-F5344CB8AC3E}">
        <p14:creationId xmlns:p14="http://schemas.microsoft.com/office/powerpoint/2010/main" val="7878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62626"/>
                </a:solidFill>
                <a:effectLst/>
                <a:latin typeface="NewBaskerville-Roman"/>
              </a:rPr>
              <a:t>As you may recall, this system implements one feature:</a:t>
            </a:r>
            <a:br>
              <a:rPr lang="en-US" sz="1800" b="0" i="0" dirty="0">
                <a:solidFill>
                  <a:srgbClr val="262626"/>
                </a:solidFill>
                <a:effectLst/>
                <a:latin typeface="NewBaskerville-Roman"/>
              </a:rPr>
            </a:br>
            <a:r>
              <a:rPr lang="en-US" sz="1800" b="0" i="0" dirty="0">
                <a:solidFill>
                  <a:srgbClr val="262626"/>
                </a:solidFill>
                <a:effectLst/>
                <a:latin typeface="NewBaskerville-Roman"/>
              </a:rPr>
              <a:t>changing the user’s email. It retrieves the user and the company from the database,</a:t>
            </a:r>
            <a:br>
              <a:rPr lang="en-US" sz="1800" b="0" i="0" dirty="0">
                <a:solidFill>
                  <a:srgbClr val="262626"/>
                </a:solidFill>
                <a:effectLst/>
                <a:latin typeface="NewBaskerville-Roman"/>
              </a:rPr>
            </a:br>
            <a:r>
              <a:rPr lang="en-US" sz="1800" b="0" i="0" dirty="0">
                <a:solidFill>
                  <a:srgbClr val="262626"/>
                </a:solidFill>
                <a:effectLst/>
                <a:latin typeface="NewBaskerville-Roman"/>
              </a:rPr>
              <a:t>delegates the decision-making to the domain model, and then saves the </a:t>
            </a:r>
            <a:r>
              <a:rPr lang="en-US" sz="1800" b="0" i="0">
                <a:solidFill>
                  <a:srgbClr val="262626"/>
                </a:solidFill>
                <a:effectLst/>
                <a:latin typeface="NewBaskerville-Roman"/>
              </a:rPr>
              <a:t>results backl</a:t>
            </a:r>
            <a:br>
              <a:rPr lang="en-US" sz="1800" b="0" i="0" dirty="0">
                <a:solidFill>
                  <a:srgbClr val="262626"/>
                </a:solidFill>
                <a:effectLst/>
                <a:latin typeface="NewBaskerville-Roman"/>
              </a:rPr>
            </a:br>
            <a:r>
              <a:rPr lang="en-US" sz="1800" b="0" i="0" dirty="0">
                <a:solidFill>
                  <a:srgbClr val="262626"/>
                </a:solidFill>
                <a:effectLst/>
                <a:latin typeface="NewBaskerville-Roman"/>
              </a:rPr>
              <a:t>to the database and puts a message on the bus if needed </a:t>
            </a:r>
            <a:br>
              <a:rPr lang="en-US" dirty="0"/>
            </a:br>
            <a:endParaRPr lang="en-US" dirty="0"/>
          </a:p>
        </p:txBody>
      </p:sp>
    </p:spTree>
    <p:extLst>
      <p:ext uri="{BB962C8B-B14F-4D97-AF65-F5344CB8AC3E}">
        <p14:creationId xmlns:p14="http://schemas.microsoft.com/office/powerpoint/2010/main" val="2407986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CRM project, the longest happy path is a change from a corporate to a noncorporate email. Such a change leads to the maximum number of side effects: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262626"/>
                </a:solidFill>
                <a:effectLst/>
                <a:latin typeface="NewBaskerville-Roman"/>
              </a:rPr>
              <a:t>Before writing the integration test, you need to categorize the two out-of-process</a:t>
            </a:r>
            <a:br>
              <a:rPr lang="en-US" sz="1800" b="0" i="0" dirty="0">
                <a:solidFill>
                  <a:srgbClr val="262626"/>
                </a:solidFill>
                <a:effectLst/>
                <a:latin typeface="NewBaskerville-Roman"/>
              </a:rPr>
            </a:br>
            <a:r>
              <a:rPr lang="en-US" sz="1800" b="0" i="0" dirty="0">
                <a:solidFill>
                  <a:srgbClr val="262626"/>
                </a:solidFill>
                <a:effectLst/>
                <a:latin typeface="NewBaskerville-Roman"/>
              </a:rPr>
              <a:t>dependencies and decide which of them to test directly and which to replace with a</a:t>
            </a:r>
            <a:br>
              <a:rPr lang="en-US" sz="1800" b="0" i="0" dirty="0">
                <a:solidFill>
                  <a:srgbClr val="262626"/>
                </a:solidFill>
                <a:effectLst/>
                <a:latin typeface="NewBaskerville-Roman"/>
              </a:rPr>
            </a:br>
            <a:r>
              <a:rPr lang="en-US" sz="1800" b="0" i="0" dirty="0">
                <a:solidFill>
                  <a:srgbClr val="262626"/>
                </a:solidFill>
                <a:effectLst/>
                <a:latin typeface="NewBaskerville-Roman"/>
              </a:rPr>
              <a:t>mock. The application database is a managed dependency because no other system</a:t>
            </a:r>
            <a:br>
              <a:rPr lang="en-US" sz="1800" b="0" i="0" dirty="0">
                <a:solidFill>
                  <a:srgbClr val="262626"/>
                </a:solidFill>
                <a:effectLst/>
                <a:latin typeface="NewBaskerville-Roman"/>
              </a:rPr>
            </a:br>
            <a:r>
              <a:rPr lang="en-US" sz="1800" b="0" i="0" dirty="0">
                <a:solidFill>
                  <a:srgbClr val="262626"/>
                </a:solidFill>
                <a:effectLst/>
                <a:latin typeface="NewBaskerville-Roman"/>
              </a:rPr>
              <a:t>can access it. Therefore, you should use a real instance of it. The integration test will</a:t>
            </a:r>
            <a:br>
              <a:rPr lang="en-US" sz="1800" b="0" i="0" dirty="0">
                <a:solidFill>
                  <a:srgbClr val="262626"/>
                </a:solidFill>
                <a:effectLst/>
                <a:latin typeface="NewBaskerville-Roman"/>
              </a:rPr>
            </a:br>
            <a:r>
              <a:rPr lang="en-US" sz="1800" b="0" i="0" dirty="0">
                <a:solidFill>
                  <a:srgbClr val="CCA659"/>
                </a:solidFill>
                <a:effectLst/>
                <a:latin typeface="Wingdings2"/>
              </a:rPr>
              <a:t> </a:t>
            </a:r>
            <a:r>
              <a:rPr lang="en-US" sz="1800" b="0" i="0" dirty="0">
                <a:solidFill>
                  <a:srgbClr val="262626"/>
                </a:solidFill>
                <a:effectLst/>
                <a:latin typeface="NewBaskerville-Roman"/>
              </a:rPr>
              <a:t>Insert a user and a company into the database.</a:t>
            </a:r>
            <a:br>
              <a:rPr lang="en-US" sz="1800" b="0" i="0" dirty="0">
                <a:solidFill>
                  <a:srgbClr val="262626"/>
                </a:solidFill>
                <a:effectLst/>
                <a:latin typeface="NewBaskerville-Roman"/>
              </a:rPr>
            </a:br>
            <a:r>
              <a:rPr lang="en-US" sz="1800" b="0" i="0" dirty="0">
                <a:solidFill>
                  <a:srgbClr val="CCA659"/>
                </a:solidFill>
                <a:effectLst/>
                <a:latin typeface="Wingdings2"/>
              </a:rPr>
              <a:t> </a:t>
            </a:r>
            <a:r>
              <a:rPr lang="en-US" sz="1800" b="0" i="0" dirty="0">
                <a:solidFill>
                  <a:srgbClr val="262626"/>
                </a:solidFill>
                <a:effectLst/>
                <a:latin typeface="NewBaskerville-Roman"/>
              </a:rPr>
              <a:t>Run the change of email scenario on that database.</a:t>
            </a:r>
            <a:br>
              <a:rPr lang="en-US" sz="1800" b="0" i="0" dirty="0">
                <a:solidFill>
                  <a:srgbClr val="262626"/>
                </a:solidFill>
                <a:effectLst/>
                <a:latin typeface="NewBaskerville-Roman"/>
              </a:rPr>
            </a:br>
            <a:r>
              <a:rPr lang="en-US" sz="1800" b="0" i="0" dirty="0">
                <a:solidFill>
                  <a:srgbClr val="CCA659"/>
                </a:solidFill>
                <a:effectLst/>
                <a:latin typeface="Wingdings2"/>
              </a:rPr>
              <a:t> </a:t>
            </a:r>
            <a:r>
              <a:rPr lang="en-US" sz="1800" b="0" i="0" dirty="0">
                <a:solidFill>
                  <a:srgbClr val="262626"/>
                </a:solidFill>
                <a:effectLst/>
                <a:latin typeface="NewBaskerville-Roman"/>
              </a:rPr>
              <a:t>Verify the database state.</a:t>
            </a:r>
            <a:r>
              <a:rPr lang="en-US" dirty="0"/>
              <a:t> </a:t>
            </a:r>
            <a:br>
              <a:rPr lang="en-US" dirty="0"/>
            </a:br>
            <a:br>
              <a:rPr lang="en-US" dirty="0"/>
            </a:br>
            <a:r>
              <a:rPr lang="en-US" sz="1800" b="0" i="0" dirty="0">
                <a:solidFill>
                  <a:srgbClr val="262626"/>
                </a:solidFill>
                <a:effectLst/>
                <a:latin typeface="NewBaskerville-Roman"/>
              </a:rPr>
              <a:t>On the other hand, the message bus is an unmanaged dependency—its sole purpose is to enable communication with other systems. The integration test will mock</a:t>
            </a:r>
            <a:br>
              <a:rPr lang="en-US" sz="1800" b="0" i="0" dirty="0">
                <a:solidFill>
                  <a:srgbClr val="262626"/>
                </a:solidFill>
                <a:effectLst/>
                <a:latin typeface="NewBaskerville-Roman"/>
              </a:rPr>
            </a:br>
            <a:r>
              <a:rPr lang="en-US" sz="1800" b="0" i="0" dirty="0">
                <a:solidFill>
                  <a:srgbClr val="262626"/>
                </a:solidFill>
                <a:effectLst/>
                <a:latin typeface="NewBaskerville-Roman"/>
              </a:rPr>
              <a:t>out the message bus and verify the interactions between the controller and the</a:t>
            </a:r>
            <a:br>
              <a:rPr lang="en-US" sz="1800" b="0" i="0" dirty="0">
                <a:solidFill>
                  <a:srgbClr val="262626"/>
                </a:solidFill>
                <a:effectLst/>
                <a:latin typeface="NewBaskerville-Roman"/>
              </a:rPr>
            </a:br>
            <a:r>
              <a:rPr lang="en-US" sz="1800" b="0" i="0" dirty="0">
                <a:solidFill>
                  <a:srgbClr val="262626"/>
                </a:solidFill>
                <a:effectLst/>
                <a:latin typeface="NewBaskerville-Roman"/>
              </a:rPr>
              <a:t>mock afterward.</a:t>
            </a:r>
            <a:r>
              <a:rPr lang="en-US" dirty="0"/>
              <a:t> </a:t>
            </a:r>
            <a:br>
              <a:rPr lang="en-US" dirty="0"/>
            </a:br>
            <a:endParaRPr lang="en-US" dirty="0"/>
          </a:p>
          <a:p>
            <a:endParaRPr lang="en-US" dirty="0"/>
          </a:p>
        </p:txBody>
      </p:sp>
    </p:spTree>
    <p:extLst>
      <p:ext uri="{BB962C8B-B14F-4D97-AF65-F5344CB8AC3E}">
        <p14:creationId xmlns:p14="http://schemas.microsoft.com/office/powerpoint/2010/main" val="1263884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1 - dark layout ">
  <p:cSld name="Cover 1 - dark layout ">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l="116" t="116"/>
          <a:stretch/>
        </p:blipFill>
        <p:spPr>
          <a:xfrm>
            <a:off x="0" y="-1"/>
            <a:ext cx="12191998" cy="6858003"/>
          </a:xfrm>
          <a:prstGeom prst="rect">
            <a:avLst/>
          </a:prstGeom>
          <a:noFill/>
          <a:ln>
            <a:noFill/>
          </a:ln>
        </p:spPr>
      </p:pic>
      <p:pic>
        <p:nvPicPr>
          <p:cNvPr id="16" name="Google Shape;16;p2"/>
          <p:cNvPicPr preferRelativeResize="0"/>
          <p:nvPr/>
        </p:nvPicPr>
        <p:blipFill>
          <a:blip r:embed="rId3">
            <a:alphaModFix/>
          </a:blip>
          <a:stretch>
            <a:fillRect/>
          </a:stretch>
        </p:blipFill>
        <p:spPr>
          <a:xfrm>
            <a:off x="479196" y="369735"/>
            <a:ext cx="2068020" cy="759675"/>
          </a:xfrm>
          <a:prstGeom prst="rect">
            <a:avLst/>
          </a:prstGeom>
          <a:noFill/>
          <a:ln>
            <a:noFill/>
          </a:ln>
        </p:spPr>
      </p:pic>
      <p:sp>
        <p:nvSpPr>
          <p:cNvPr id="17" name="Google Shape;17;p2"/>
          <p:cNvSpPr txBox="1">
            <a:spLocks noGrp="1"/>
          </p:cNvSpPr>
          <p:nvPr>
            <p:ph type="ctrTitle"/>
          </p:nvPr>
        </p:nvSpPr>
        <p:spPr>
          <a:xfrm>
            <a:off x="1042416" y="2105094"/>
            <a:ext cx="4013100" cy="1828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042989" y="4187952"/>
            <a:ext cx="4014300"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1"/>
              </a:buClr>
              <a:buSzPts val="2000"/>
              <a:buNone/>
              <a:defRPr sz="20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body" idx="2"/>
          </p:nvPr>
        </p:nvSpPr>
        <p:spPr>
          <a:xfrm>
            <a:off x="1042416" y="5289745"/>
            <a:ext cx="4013100" cy="36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2"/>
              </a:buClr>
              <a:buSzPts val="1200"/>
              <a:buNone/>
              <a:defRPr sz="1200">
                <a:solidFill>
                  <a:schemeClr val="lt2"/>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lt2"/>
              </a:buClr>
              <a:buSzPts val="1600"/>
              <a:buNone/>
              <a:defRPr>
                <a:solidFill>
                  <a:schemeClr val="lt2"/>
                </a:solidFill>
              </a:defRPr>
            </a:lvl3pPr>
            <a:lvl4pPr marL="1828800" lvl="3" indent="-228600" algn="l">
              <a:lnSpc>
                <a:spcPct val="100000"/>
              </a:lnSpc>
              <a:spcBef>
                <a:spcPts val="500"/>
              </a:spcBef>
              <a:spcAft>
                <a:spcPts val="0"/>
              </a:spcAft>
              <a:buClr>
                <a:schemeClr val="lt2"/>
              </a:buClr>
              <a:buSzPts val="1600"/>
              <a:buNone/>
              <a:defRPr>
                <a:solidFill>
                  <a:schemeClr val="lt2"/>
                </a:solidFill>
              </a:defRPr>
            </a:lvl4pPr>
            <a:lvl5pPr marL="2286000" lvl="4" indent="-228600" algn="l">
              <a:lnSpc>
                <a:spcPct val="100000"/>
              </a:lnSpc>
              <a:spcBef>
                <a:spcPts val="50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p:nvPr/>
        </p:nvSpPr>
        <p:spPr>
          <a:xfrm>
            <a:off x="-1367942" y="16825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dk2"/>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iple divide - gradient 1">
  <p:cSld name="Triple divide - gradient 1">
    <p:bg>
      <p:bgPr>
        <a:solidFill>
          <a:schemeClr val="lt2"/>
        </a:solidFill>
        <a:effectLst/>
      </p:bgPr>
    </p:bg>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l="15012" t="20935" r="6387" b="390"/>
          <a:stretch/>
        </p:blipFill>
        <p:spPr>
          <a:xfrm>
            <a:off x="11575" y="0"/>
            <a:ext cx="12180427" cy="6858001"/>
          </a:xfrm>
          <a:prstGeom prst="rect">
            <a:avLst/>
          </a:prstGeom>
          <a:noFill/>
          <a:ln>
            <a:noFill/>
          </a:ln>
        </p:spPr>
      </p:pic>
      <p:sp>
        <p:nvSpPr>
          <p:cNvPr id="85" name="Google Shape;85;p12"/>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ctrTitle"/>
          </p:nvPr>
        </p:nvSpPr>
        <p:spPr>
          <a:xfrm>
            <a:off x="1042416" y="1812207"/>
            <a:ext cx="5172000" cy="2031300"/>
          </a:xfrm>
          <a:prstGeom prst="rect">
            <a:avLst/>
          </a:prstGeom>
          <a:noFill/>
          <a:ln>
            <a:noFill/>
          </a:ln>
        </p:spPr>
        <p:txBody>
          <a:bodyPr spcFirstLastPara="1" wrap="square" lIns="182875" tIns="182875" rIns="182875" bIns="182875" anchor="ctr" anchorCtr="0">
            <a:spAutoFit/>
          </a:bodyPr>
          <a:lstStyle>
            <a:lvl1pPr lvl="0" algn="l" rtl="0">
              <a:lnSpc>
                <a:spcPct val="100000"/>
              </a:lnSpc>
              <a:spcBef>
                <a:spcPts val="0"/>
              </a:spcBef>
              <a:spcAft>
                <a:spcPts val="0"/>
              </a:spcAft>
              <a:buSzPts val="3600"/>
              <a:buFont typeface="Arial"/>
              <a:buNone/>
              <a:defRPr sz="3600" b="1"/>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88" name="Google Shape;88;p12"/>
          <p:cNvPicPr preferRelativeResize="0"/>
          <p:nvPr/>
        </p:nvPicPr>
        <p:blipFill rotWithShape="1">
          <a:blip r:embed="rId3">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iple divide - gradient 2">
  <p:cSld name="Triple divide - gradient 2">
    <p:bg>
      <p:bgPr>
        <a:solidFill>
          <a:schemeClr val="lt2"/>
        </a:solidFill>
        <a:effectLst/>
      </p:bgPr>
    </p:bg>
    <p:spTree>
      <p:nvGrpSpPr>
        <p:cNvPr id="1" name="Shape 89"/>
        <p:cNvGrpSpPr/>
        <p:nvPr/>
      </p:nvGrpSpPr>
      <p:grpSpPr>
        <a:xfrm>
          <a:off x="0" y="0"/>
          <a:ext cx="0" cy="0"/>
          <a:chOff x="0" y="0"/>
          <a:chExt cx="0" cy="0"/>
        </a:xfrm>
      </p:grpSpPr>
      <p:pic>
        <p:nvPicPr>
          <p:cNvPr id="90" name="Google Shape;90;p13"/>
          <p:cNvPicPr preferRelativeResize="0"/>
          <p:nvPr/>
        </p:nvPicPr>
        <p:blipFill rotWithShape="1">
          <a:blip r:embed="rId2">
            <a:alphaModFix/>
          </a:blip>
          <a:srcRect l="14690" t="21108" r="6420"/>
          <a:stretch/>
        </p:blipFill>
        <p:spPr>
          <a:xfrm>
            <a:off x="0" y="0"/>
            <a:ext cx="12191999" cy="6858001"/>
          </a:xfrm>
          <a:prstGeom prst="rect">
            <a:avLst/>
          </a:prstGeom>
          <a:noFill/>
          <a:ln>
            <a:noFill/>
          </a:ln>
        </p:spPr>
      </p:pic>
      <p:sp>
        <p:nvSpPr>
          <p:cNvPr id="91" name="Google Shape;91;p13"/>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93" name="Google Shape;93;p13"/>
          <p:cNvPicPr preferRelativeResize="0"/>
          <p:nvPr/>
        </p:nvPicPr>
        <p:blipFill rotWithShape="1">
          <a:blip r:embed="rId3">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iple divide - gradient 3">
  <p:cSld name="Triple divide - gradient 3">
    <p:bg>
      <p:bgPr>
        <a:solidFill>
          <a:schemeClr val="lt2"/>
        </a:solidFill>
        <a:effectLst/>
      </p:bgPr>
    </p:bg>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l="16053" t="22108" r="6544" b="-1"/>
          <a:stretch/>
        </p:blipFill>
        <p:spPr>
          <a:xfrm>
            <a:off x="11575" y="0"/>
            <a:ext cx="12191999" cy="6872466"/>
          </a:xfrm>
          <a:prstGeom prst="rect">
            <a:avLst/>
          </a:prstGeom>
          <a:noFill/>
          <a:ln>
            <a:noFill/>
          </a:ln>
        </p:spPr>
      </p:pic>
      <p:sp>
        <p:nvSpPr>
          <p:cNvPr id="96" name="Google Shape;96;p14"/>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98" name="Google Shape;98;p14"/>
          <p:cNvPicPr preferRelativeResize="0"/>
          <p:nvPr/>
        </p:nvPicPr>
        <p:blipFill rotWithShape="1">
          <a:blip r:embed="rId3">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 - light">
  <p:cSld name="Two column - light">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457201" y="5876091"/>
            <a:ext cx="108081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6"/>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6"/>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12" name="Google Shape;112;p16"/>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6"/>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6"/>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6"/>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6"/>
          <p:cNvSpPr txBox="1">
            <a:spLocks noGrp="1"/>
          </p:cNvSpPr>
          <p:nvPr>
            <p:ph type="body" idx="5"/>
          </p:nvPr>
        </p:nvSpPr>
        <p:spPr>
          <a:xfrm>
            <a:off x="6320785" y="1735922"/>
            <a:ext cx="53034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7" name="Google Shape;117;p16"/>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ull bleed image">
  <p:cSld name="Title and full bleed image">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457200" y="557784"/>
            <a:ext cx="11366100" cy="369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2400"/>
              <a:buFont typeface="Arial"/>
              <a:buNone/>
              <a:defRPr sz="24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9"/>
          <p:cNvSpPr>
            <a:spLocks noGrp="1"/>
          </p:cNvSpPr>
          <p:nvPr>
            <p:ph type="pic" idx="2"/>
          </p:nvPr>
        </p:nvSpPr>
        <p:spPr>
          <a:xfrm>
            <a:off x="0" y="1326000"/>
            <a:ext cx="12192000" cy="5532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idebar with image">
  <p:cSld name="Sidebar with image">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457200" y="557784"/>
            <a:ext cx="11368200" cy="369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20"/>
          <p:cNvSpPr txBox="1">
            <a:spLocks noGrp="1"/>
          </p:cNvSpPr>
          <p:nvPr>
            <p:ph type="body" idx="1"/>
          </p:nvPr>
        </p:nvSpPr>
        <p:spPr>
          <a:xfrm>
            <a:off x="457200" y="1700783"/>
            <a:ext cx="4114800" cy="3960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Font typeface="Arial"/>
              <a:buNone/>
              <a:defRPr>
                <a:solidFill>
                  <a:schemeClr val="dk1"/>
                </a:solidFill>
              </a:defRPr>
            </a:lvl1pPr>
            <a:lvl2pPr marL="914400" lvl="1" indent="-330200" algn="l">
              <a:lnSpc>
                <a:spcPct val="100000"/>
              </a:lnSpc>
              <a:spcBef>
                <a:spcPts val="500"/>
              </a:spcBef>
              <a:spcAft>
                <a:spcPts val="0"/>
              </a:spcAft>
              <a:buClr>
                <a:schemeClr val="dk1"/>
              </a:buClr>
              <a:buSzPts val="1600"/>
              <a:buFont typeface="Arial"/>
              <a:buChar char="•"/>
              <a:defRPr>
                <a:solidFill>
                  <a:schemeClr val="dk1"/>
                </a:solidFill>
              </a:defRPr>
            </a:lvl2pPr>
            <a:lvl3pPr marL="1371600" lvl="2" indent="-330200" algn="l">
              <a:lnSpc>
                <a:spcPct val="100000"/>
              </a:lnSpc>
              <a:spcBef>
                <a:spcPts val="500"/>
              </a:spcBef>
              <a:spcAft>
                <a:spcPts val="0"/>
              </a:spcAft>
              <a:buClr>
                <a:schemeClr val="dk1"/>
              </a:buClr>
              <a:buSzPts val="1600"/>
              <a:buFont typeface="Cambria"/>
              <a:buChar char="⎻"/>
              <a:defRPr>
                <a:solidFill>
                  <a:schemeClr val="dk1"/>
                </a:solidFill>
              </a:defRPr>
            </a:lvl3pPr>
            <a:lvl4pPr marL="1828800" lvl="3" indent="-330200" algn="l">
              <a:lnSpc>
                <a:spcPct val="100000"/>
              </a:lnSpc>
              <a:spcBef>
                <a:spcPts val="500"/>
              </a:spcBef>
              <a:spcAft>
                <a:spcPts val="0"/>
              </a:spcAft>
              <a:buClr>
                <a:schemeClr val="dk1"/>
              </a:buClr>
              <a:buSzPts val="1600"/>
              <a:buChar char="•"/>
              <a:defRPr>
                <a:solidFill>
                  <a:schemeClr val="dk1"/>
                </a:solidFill>
              </a:defRPr>
            </a:lvl4pPr>
            <a:lvl5pPr marL="2286000" lvl="4" indent="-330200" algn="l">
              <a:lnSpc>
                <a:spcPct val="10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20"/>
          <p:cNvSpPr txBox="1">
            <a:spLocks noGrp="1"/>
          </p:cNvSpPr>
          <p:nvPr>
            <p:ph type="body" idx="2"/>
          </p:nvPr>
        </p:nvSpPr>
        <p:spPr>
          <a:xfrm>
            <a:off x="457201" y="5876091"/>
            <a:ext cx="41148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20"/>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0"/>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1" name="Google Shape;151;p20"/>
          <p:cNvSpPr>
            <a:spLocks noGrp="1"/>
          </p:cNvSpPr>
          <p:nvPr>
            <p:ph type="pic" idx="3"/>
          </p:nvPr>
        </p:nvSpPr>
        <p:spPr>
          <a:xfrm>
            <a:off x="4919575" y="1695325"/>
            <a:ext cx="7272600" cy="51627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2 - dark layout">
  <p:cSld name="Cover 2 - dark layout">
    <p:bg>
      <p:bgPr>
        <a:solidFill>
          <a:schemeClr val="dk2"/>
        </a:solidFill>
        <a:effectLst/>
      </p:bgPr>
    </p:bg>
    <p:spTree>
      <p:nvGrpSpPr>
        <p:cNvPr id="1" name="Shape 165"/>
        <p:cNvGrpSpPr/>
        <p:nvPr/>
      </p:nvGrpSpPr>
      <p:grpSpPr>
        <a:xfrm>
          <a:off x="0" y="0"/>
          <a:ext cx="0" cy="0"/>
          <a:chOff x="0" y="0"/>
          <a:chExt cx="0" cy="0"/>
        </a:xfrm>
      </p:grpSpPr>
      <p:pic>
        <p:nvPicPr>
          <p:cNvPr id="166" name="Google Shape;166;p24"/>
          <p:cNvPicPr preferRelativeResize="0"/>
          <p:nvPr/>
        </p:nvPicPr>
        <p:blipFill>
          <a:blip r:embed="rId2">
            <a:alphaModFix/>
          </a:blip>
          <a:stretch>
            <a:fillRect/>
          </a:stretch>
        </p:blipFill>
        <p:spPr>
          <a:xfrm>
            <a:off x="477650" y="706793"/>
            <a:ext cx="3719826" cy="1366449"/>
          </a:xfrm>
          <a:prstGeom prst="rect">
            <a:avLst/>
          </a:prstGeom>
          <a:noFill/>
          <a:ln>
            <a:noFill/>
          </a:ln>
        </p:spPr>
      </p:pic>
      <p:sp>
        <p:nvSpPr>
          <p:cNvPr id="167" name="Google Shape;167;p24"/>
          <p:cNvSpPr txBox="1">
            <a:spLocks noGrp="1"/>
          </p:cNvSpPr>
          <p:nvPr>
            <p:ph type="ctrTitle"/>
          </p:nvPr>
        </p:nvSpPr>
        <p:spPr>
          <a:xfrm>
            <a:off x="1499616" y="2052083"/>
            <a:ext cx="8169300" cy="15792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6"/>
              </a:buClr>
              <a:buSzPts val="3600"/>
              <a:buFont typeface="Arial"/>
              <a:buNone/>
              <a:defRPr sz="3600" b="1">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24"/>
          <p:cNvSpPr txBox="1">
            <a:spLocks noGrp="1"/>
          </p:cNvSpPr>
          <p:nvPr>
            <p:ph type="subTitle" idx="1"/>
          </p:nvPr>
        </p:nvSpPr>
        <p:spPr>
          <a:xfrm>
            <a:off x="1500190" y="3885739"/>
            <a:ext cx="8171400"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2"/>
              </a:buClr>
              <a:buSzPts val="2000"/>
              <a:buNone/>
              <a:defRPr sz="2000">
                <a:solidFill>
                  <a:schemeClr val="lt2"/>
                </a:solidFill>
              </a:defRPr>
            </a:lvl1pPr>
            <a:lvl2pPr lvl="1" algn="ctr">
              <a:lnSpc>
                <a:spcPct val="100000"/>
              </a:lnSpc>
              <a:spcBef>
                <a:spcPts val="500"/>
              </a:spcBef>
              <a:spcAft>
                <a:spcPts val="0"/>
              </a:spcAft>
              <a:buClr>
                <a:schemeClr val="lt1"/>
              </a:buClr>
              <a:buSzPts val="2000"/>
              <a:buNone/>
              <a:defRPr sz="2000"/>
            </a:lvl2pPr>
            <a:lvl3pPr lvl="2" algn="ctr">
              <a:lnSpc>
                <a:spcPct val="100000"/>
              </a:lnSpc>
              <a:spcBef>
                <a:spcPts val="5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9" name="Google Shape;169;p24"/>
          <p:cNvSpPr txBox="1">
            <a:spLocks noGrp="1"/>
          </p:cNvSpPr>
          <p:nvPr>
            <p:ph type="body" idx="2"/>
          </p:nvPr>
        </p:nvSpPr>
        <p:spPr>
          <a:xfrm>
            <a:off x="1499617" y="4987532"/>
            <a:ext cx="4013100" cy="36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200"/>
              <a:buNone/>
              <a:defRPr sz="1200">
                <a:solidFill>
                  <a:schemeClr val="lt1"/>
                </a:solidFill>
              </a:defRPr>
            </a:lvl1pPr>
            <a:lvl2pPr marL="914400" lvl="1" indent="-228600" algn="l">
              <a:lnSpc>
                <a:spcPct val="100000"/>
              </a:lnSpc>
              <a:spcBef>
                <a:spcPts val="500"/>
              </a:spcBef>
              <a:spcAft>
                <a:spcPts val="0"/>
              </a:spcAft>
              <a:buClr>
                <a:schemeClr val="dk2"/>
              </a:buClr>
              <a:buSzPts val="1600"/>
              <a:buNone/>
              <a:defRPr>
                <a:solidFill>
                  <a:schemeClr val="dk2"/>
                </a:solidFill>
              </a:defRPr>
            </a:lvl2pPr>
            <a:lvl3pPr marL="1371600" lvl="2" indent="-228600" algn="l">
              <a:lnSpc>
                <a:spcPct val="100000"/>
              </a:lnSpc>
              <a:spcBef>
                <a:spcPts val="500"/>
              </a:spcBef>
              <a:spcAft>
                <a:spcPts val="0"/>
              </a:spcAft>
              <a:buClr>
                <a:schemeClr val="dk2"/>
              </a:buClr>
              <a:buSzPts val="1600"/>
              <a:buNone/>
              <a:defRPr>
                <a:solidFill>
                  <a:schemeClr val="dk2"/>
                </a:solidFill>
              </a:defRPr>
            </a:lvl3pPr>
            <a:lvl4pPr marL="1828800" lvl="3" indent="-228600" algn="l">
              <a:lnSpc>
                <a:spcPct val="100000"/>
              </a:lnSpc>
              <a:spcBef>
                <a:spcPts val="500"/>
              </a:spcBef>
              <a:spcAft>
                <a:spcPts val="0"/>
              </a:spcAft>
              <a:buClr>
                <a:schemeClr val="dk2"/>
              </a:buClr>
              <a:buSzPts val="1600"/>
              <a:buNone/>
              <a:defRPr>
                <a:solidFill>
                  <a:schemeClr val="dk2"/>
                </a:solidFill>
              </a:defRPr>
            </a:lvl4pPr>
            <a:lvl5pPr marL="2286000" lvl="4" indent="-228600" algn="l">
              <a:lnSpc>
                <a:spcPct val="100000"/>
              </a:lnSpc>
              <a:spcBef>
                <a:spcPts val="500"/>
              </a:spcBef>
              <a:spcAft>
                <a:spcPts val="0"/>
              </a:spcAft>
              <a:buClr>
                <a:schemeClr val="dk2"/>
              </a:buClr>
              <a:buSzPts val="1600"/>
              <a:buNone/>
              <a:defRPr>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0" name="Google Shape;170;p24"/>
          <p:cNvSpPr txBox="1">
            <a:spLocks noGrp="1"/>
          </p:cNvSpPr>
          <p:nvPr>
            <p:ph type="ftr" idx="11"/>
          </p:nvPr>
        </p:nvSpPr>
        <p:spPr>
          <a:xfrm>
            <a:off x="1499617"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 light">
  <p:cSld name="Title only - light">
    <p:bg>
      <p:bgPr>
        <a:solidFill>
          <a:schemeClr val="lt2"/>
        </a:solidFill>
        <a:effectLst/>
      </p:bgPr>
    </p:bg>
    <p:spTree>
      <p:nvGrpSpPr>
        <p:cNvPr id="1" name="Shape 239"/>
        <p:cNvGrpSpPr/>
        <p:nvPr/>
      </p:nvGrpSpPr>
      <p:grpSpPr>
        <a:xfrm>
          <a:off x="0" y="0"/>
          <a:ext cx="0" cy="0"/>
          <a:chOff x="0" y="0"/>
          <a:chExt cx="0" cy="0"/>
        </a:xfrm>
      </p:grpSpPr>
      <p:sp>
        <p:nvSpPr>
          <p:cNvPr id="240" name="Google Shape;240;p33"/>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33"/>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42" name="Google Shape;242;p33"/>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3" name="Google Shape;243;p33"/>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light">
  <p:cSld name="Blank - light">
    <p:bg>
      <p:bgPr>
        <a:solidFill>
          <a:schemeClr val="lt2"/>
        </a:solidFill>
        <a:effectLst/>
      </p:bgPr>
    </p:bg>
    <p:spTree>
      <p:nvGrpSpPr>
        <p:cNvPr id="1" name="Shape 249"/>
        <p:cNvGrpSpPr/>
        <p:nvPr/>
      </p:nvGrpSpPr>
      <p:grpSpPr>
        <a:xfrm>
          <a:off x="0" y="0"/>
          <a:ext cx="0" cy="0"/>
          <a:chOff x="0" y="0"/>
          <a:chExt cx="0" cy="0"/>
        </a:xfrm>
      </p:grpSpPr>
      <p:sp>
        <p:nvSpPr>
          <p:cNvPr id="250" name="Google Shape;250;p35"/>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35"/>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252" name="Google Shape;252;p35"/>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ver" type="title">
  <p:cSld name="Cover">
    <p:spTree>
      <p:nvGrpSpPr>
        <p:cNvPr id="1" name="Shape 17"/>
        <p:cNvGrpSpPr/>
        <p:nvPr/>
      </p:nvGrpSpPr>
      <p:grpSpPr>
        <a:xfrm>
          <a:off x="0" y="0"/>
          <a:ext cx="0" cy="0"/>
          <a:chOff x="0" y="0"/>
          <a:chExt cx="0" cy="0"/>
        </a:xfrm>
      </p:grpSpPr>
      <p:sp>
        <p:nvSpPr>
          <p:cNvPr id="18" name="Google Shape;18;p2"/>
          <p:cNvSpPr/>
          <p:nvPr/>
        </p:nvSpPr>
        <p:spPr>
          <a:xfrm>
            <a:off x="1" y="372761"/>
            <a:ext cx="358140" cy="0"/>
          </a:xfrm>
          <a:custGeom>
            <a:avLst/>
            <a:gdLst/>
            <a:ahLst/>
            <a:cxnLst/>
            <a:rect l="l" t="t" r="r" b="b"/>
            <a:pathLst>
              <a:path w="457200" h="120000" extrusionOk="0">
                <a:moveTo>
                  <a:pt x="0" y="0"/>
                </a:moveTo>
                <a:lnTo>
                  <a:pt x="457200" y="0"/>
                </a:lnTo>
              </a:path>
            </a:pathLst>
          </a:custGeom>
          <a:noFill/>
          <a:ln w="12700" cap="flat" cmpd="sng">
            <a:solidFill>
              <a:srgbClr val="05B14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333" b="0" i="0" u="none" strike="noStrike" cap="none">
              <a:solidFill>
                <a:srgbClr val="212121"/>
              </a:solidFill>
              <a:latin typeface="Calibri"/>
              <a:ea typeface="Calibri"/>
              <a:cs typeface="Calibri"/>
              <a:sym typeface="Calibri"/>
            </a:endParaRPr>
          </a:p>
        </p:txBody>
      </p:sp>
      <p:sp>
        <p:nvSpPr>
          <p:cNvPr id="19" name="Google Shape;19;p2"/>
          <p:cNvSpPr/>
          <p:nvPr/>
        </p:nvSpPr>
        <p:spPr>
          <a:xfrm>
            <a:off x="1" y="6485892"/>
            <a:ext cx="358140" cy="0"/>
          </a:xfrm>
          <a:custGeom>
            <a:avLst/>
            <a:gdLst/>
            <a:ahLst/>
            <a:cxnLst/>
            <a:rect l="l" t="t" r="r" b="b"/>
            <a:pathLst>
              <a:path w="457200" h="120000" extrusionOk="0">
                <a:moveTo>
                  <a:pt x="0" y="0"/>
                </a:moveTo>
                <a:lnTo>
                  <a:pt x="457200" y="0"/>
                </a:lnTo>
              </a:path>
            </a:pathLst>
          </a:custGeom>
          <a:noFill/>
          <a:ln w="12700" cap="flat" cmpd="sng">
            <a:solidFill>
              <a:srgbClr val="05B14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333" b="0" i="0" u="none" strike="noStrike" cap="none">
              <a:solidFill>
                <a:srgbClr val="212121"/>
              </a:solidFill>
              <a:latin typeface="Calibri"/>
              <a:ea typeface="Calibri"/>
              <a:cs typeface="Calibri"/>
              <a:sym typeface="Calibri"/>
            </a:endParaRPr>
          </a:p>
        </p:txBody>
      </p:sp>
      <p:sp>
        <p:nvSpPr>
          <p:cNvPr id="20" name="Google Shape;20;p2"/>
          <p:cNvSpPr/>
          <p:nvPr/>
        </p:nvSpPr>
        <p:spPr>
          <a:xfrm>
            <a:off x="0" y="-3400"/>
            <a:ext cx="12192000" cy="6861600"/>
          </a:xfrm>
          <a:prstGeom prst="rect">
            <a:avLst/>
          </a:prstGeom>
          <a:gradFill>
            <a:gsLst>
              <a:gs pos="0">
                <a:schemeClr val="accent3"/>
              </a:gs>
              <a:gs pos="100000">
                <a:schemeClr val="accent4"/>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867"/>
              <a:t> </a:t>
            </a:r>
            <a:endParaRPr sz="1867"/>
          </a:p>
        </p:txBody>
      </p:sp>
      <p:sp>
        <p:nvSpPr>
          <p:cNvPr id="21" name="Google Shape;21;p2"/>
          <p:cNvSpPr txBox="1"/>
          <p:nvPr/>
        </p:nvSpPr>
        <p:spPr>
          <a:xfrm>
            <a:off x="558800" y="6395113"/>
            <a:ext cx="2701600" cy="194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a:solidFill>
                  <a:srgbClr val="FFFFFF"/>
                </a:solidFill>
                <a:latin typeface="Proxima Nova Extrabold"/>
                <a:ea typeface="Proxima Nova Extrabold"/>
                <a:cs typeface="Proxima Nova Extrabold"/>
                <a:sym typeface="Proxima Nova Extrabold"/>
              </a:rPr>
              <a:t>© COGNIZANT SOFTVISION 2021</a:t>
            </a:r>
            <a:endParaRPr sz="800" i="0" u="none" strike="noStrike" cap="none">
              <a:solidFill>
                <a:srgbClr val="FFFFFF"/>
              </a:solidFill>
              <a:latin typeface="Proxima Nova Extrabold"/>
              <a:ea typeface="Proxima Nova Extrabold"/>
              <a:cs typeface="Proxima Nova Extrabold"/>
              <a:sym typeface="Proxima Nova Extrabold"/>
            </a:endParaRPr>
          </a:p>
        </p:txBody>
      </p:sp>
      <p:pic>
        <p:nvPicPr>
          <p:cNvPr id="22" name="Google Shape;22;p2"/>
          <p:cNvPicPr preferRelativeResize="0"/>
          <p:nvPr/>
        </p:nvPicPr>
        <p:blipFill rotWithShape="1">
          <a:blip r:embed="rId2">
            <a:alphaModFix/>
          </a:blip>
          <a:srcRect l="45026" t="18353" r="4961" b="18359"/>
          <a:stretch/>
        </p:blipFill>
        <p:spPr>
          <a:xfrm>
            <a:off x="6096001" y="1309834"/>
            <a:ext cx="6096631" cy="4340333"/>
          </a:xfrm>
          <a:prstGeom prst="rect">
            <a:avLst/>
          </a:prstGeom>
          <a:noFill/>
          <a:ln>
            <a:noFill/>
          </a:ln>
        </p:spPr>
      </p:pic>
      <p:pic>
        <p:nvPicPr>
          <p:cNvPr id="23" name="Google Shape;23;p2"/>
          <p:cNvPicPr preferRelativeResize="0"/>
          <p:nvPr/>
        </p:nvPicPr>
        <p:blipFill rotWithShape="1">
          <a:blip r:embed="rId2">
            <a:alphaModFix/>
          </a:blip>
          <a:srcRect l="45426" t="19100" r="51390" b="17612"/>
          <a:stretch/>
        </p:blipFill>
        <p:spPr>
          <a:xfrm>
            <a:off x="1" y="1309834"/>
            <a:ext cx="388004" cy="4340333"/>
          </a:xfrm>
          <a:prstGeom prst="rect">
            <a:avLst/>
          </a:prstGeom>
          <a:noFill/>
          <a:ln>
            <a:noFill/>
          </a:ln>
        </p:spPr>
      </p:pic>
      <p:sp>
        <p:nvSpPr>
          <p:cNvPr id="24" name="Google Shape;24;p2"/>
          <p:cNvSpPr txBox="1">
            <a:spLocks noGrp="1"/>
          </p:cNvSpPr>
          <p:nvPr>
            <p:ph type="title"/>
          </p:nvPr>
        </p:nvSpPr>
        <p:spPr>
          <a:xfrm>
            <a:off x="412200" y="1309833"/>
            <a:ext cx="5667600" cy="43404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6667" b="0">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667"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667"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667"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667"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667"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667"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667"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667" b="0">
                <a:solidFill>
                  <a:srgbClr val="FFFFFF"/>
                </a:solidFill>
                <a:latin typeface="Proxima Nova Extrabold"/>
                <a:ea typeface="Proxima Nova Extrabold"/>
                <a:cs typeface="Proxima Nova Extrabold"/>
                <a:sym typeface="Proxima Nova Extrabold"/>
              </a:defRPr>
            </a:lvl9pPr>
          </a:lstStyle>
          <a:p>
            <a:endParaRPr/>
          </a:p>
        </p:txBody>
      </p:sp>
      <p:pic>
        <p:nvPicPr>
          <p:cNvPr id="25" name="Google Shape;25;p2"/>
          <p:cNvPicPr preferRelativeResize="0"/>
          <p:nvPr/>
        </p:nvPicPr>
        <p:blipFill>
          <a:blip r:embed="rId3">
            <a:alphaModFix/>
          </a:blip>
          <a:stretch>
            <a:fillRect/>
          </a:stretch>
        </p:blipFill>
        <p:spPr>
          <a:xfrm>
            <a:off x="426095" y="202700"/>
            <a:ext cx="2511752" cy="524800"/>
          </a:xfrm>
          <a:prstGeom prst="rect">
            <a:avLst/>
          </a:prstGeom>
          <a:noFill/>
          <a:ln>
            <a:noFill/>
          </a:ln>
        </p:spPr>
      </p:pic>
    </p:spTree>
    <p:extLst>
      <p:ext uri="{BB962C8B-B14F-4D97-AF65-F5344CB8AC3E}">
        <p14:creationId xmlns:p14="http://schemas.microsoft.com/office/powerpoint/2010/main" val="1911428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1 - gradient 1">
  <p:cSld name="Divider 1 - gradient 1">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l="337" t="337"/>
          <a:stretch/>
        </p:blipFill>
        <p:spPr>
          <a:xfrm>
            <a:off x="0" y="0"/>
            <a:ext cx="12191999" cy="6858001"/>
          </a:xfrm>
          <a:prstGeom prst="rect">
            <a:avLst/>
          </a:prstGeom>
          <a:noFill/>
          <a:ln>
            <a:noFill/>
          </a:ln>
        </p:spPr>
      </p:pic>
      <p:pic>
        <p:nvPicPr>
          <p:cNvPr id="24" name="Google Shape;24;p3"/>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25" name="Google Shape;25;p3"/>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2"/>
                </a:solidFill>
                <a:latin typeface="Arial"/>
                <a:ea typeface="Arial"/>
                <a:cs typeface="Arial"/>
                <a:sym typeface="Arial"/>
              </a:defRPr>
            </a:lvl1pPr>
            <a:lvl2pPr marL="0" lvl="1" indent="0" algn="l">
              <a:spcBef>
                <a:spcPts val="0"/>
              </a:spcBef>
              <a:buNone/>
              <a:defRPr sz="700" b="0" i="0" u="none" strike="noStrike" cap="none">
                <a:solidFill>
                  <a:schemeClr val="lt2"/>
                </a:solidFill>
                <a:latin typeface="Arial"/>
                <a:ea typeface="Arial"/>
                <a:cs typeface="Arial"/>
                <a:sym typeface="Arial"/>
              </a:defRPr>
            </a:lvl2pPr>
            <a:lvl3pPr marL="0" lvl="2" indent="0" algn="l">
              <a:spcBef>
                <a:spcPts val="0"/>
              </a:spcBef>
              <a:buNone/>
              <a:defRPr sz="700" b="0" i="0" u="none" strike="noStrike" cap="none">
                <a:solidFill>
                  <a:schemeClr val="lt2"/>
                </a:solidFill>
                <a:latin typeface="Arial"/>
                <a:ea typeface="Arial"/>
                <a:cs typeface="Arial"/>
                <a:sym typeface="Arial"/>
              </a:defRPr>
            </a:lvl3pPr>
            <a:lvl4pPr marL="0" lvl="3" indent="0" algn="l">
              <a:spcBef>
                <a:spcPts val="0"/>
              </a:spcBef>
              <a:buNone/>
              <a:defRPr sz="700" b="0" i="0" u="none" strike="noStrike" cap="none">
                <a:solidFill>
                  <a:schemeClr val="lt2"/>
                </a:solidFill>
                <a:latin typeface="Arial"/>
                <a:ea typeface="Arial"/>
                <a:cs typeface="Arial"/>
                <a:sym typeface="Arial"/>
              </a:defRPr>
            </a:lvl4pPr>
            <a:lvl5pPr marL="0" lvl="4" indent="0" algn="l">
              <a:spcBef>
                <a:spcPts val="0"/>
              </a:spcBef>
              <a:buNone/>
              <a:defRPr sz="700" b="0" i="0" u="none" strike="noStrike" cap="none">
                <a:solidFill>
                  <a:schemeClr val="lt2"/>
                </a:solidFill>
                <a:latin typeface="Arial"/>
                <a:ea typeface="Arial"/>
                <a:cs typeface="Arial"/>
                <a:sym typeface="Arial"/>
              </a:defRPr>
            </a:lvl5pPr>
            <a:lvl6pPr marL="0" lvl="5" indent="0" algn="l">
              <a:spcBef>
                <a:spcPts val="0"/>
              </a:spcBef>
              <a:buNone/>
              <a:defRPr sz="700" b="0" i="0" u="none" strike="noStrike" cap="none">
                <a:solidFill>
                  <a:schemeClr val="lt2"/>
                </a:solidFill>
                <a:latin typeface="Arial"/>
                <a:ea typeface="Arial"/>
                <a:cs typeface="Arial"/>
                <a:sym typeface="Arial"/>
              </a:defRPr>
            </a:lvl6pPr>
            <a:lvl7pPr marL="0" lvl="6" indent="0" algn="l">
              <a:spcBef>
                <a:spcPts val="0"/>
              </a:spcBef>
              <a:buNone/>
              <a:defRPr sz="700" b="0" i="0" u="none" strike="noStrike" cap="none">
                <a:solidFill>
                  <a:schemeClr val="lt2"/>
                </a:solidFill>
                <a:latin typeface="Arial"/>
                <a:ea typeface="Arial"/>
                <a:cs typeface="Arial"/>
                <a:sym typeface="Arial"/>
              </a:defRPr>
            </a:lvl7pPr>
            <a:lvl8pPr marL="0" lvl="7" indent="0" algn="l">
              <a:spcBef>
                <a:spcPts val="0"/>
              </a:spcBef>
              <a:buNone/>
              <a:defRPr sz="700" b="0" i="0" u="none" strike="noStrike" cap="none">
                <a:solidFill>
                  <a:schemeClr val="lt2"/>
                </a:solidFill>
                <a:latin typeface="Arial"/>
                <a:ea typeface="Arial"/>
                <a:cs typeface="Arial"/>
                <a:sym typeface="Arial"/>
              </a:defRPr>
            </a:lvl8pPr>
            <a:lvl9pPr marL="0" lvl="8" indent="0" algn="l">
              <a:spcBef>
                <a:spcPts val="0"/>
              </a:spcBef>
              <a:buNone/>
              <a:defRPr sz="7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3"/>
          <p:cNvSpPr txBox="1">
            <a:spLocks noGrp="1"/>
          </p:cNvSpPr>
          <p:nvPr>
            <p:ph type="ctrTitle"/>
          </p:nvPr>
        </p:nvSpPr>
        <p:spPr>
          <a:xfrm>
            <a:off x="1042416" y="2036802"/>
            <a:ext cx="9381600" cy="11079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8" name="Google Shape;28;p3"/>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4_2 Column Layout">
  <p:cSld name="04_2 Column Layout">
    <p:spTree>
      <p:nvGrpSpPr>
        <p:cNvPr id="1" name="Shape 165"/>
        <p:cNvGrpSpPr/>
        <p:nvPr/>
      </p:nvGrpSpPr>
      <p:grpSpPr>
        <a:xfrm>
          <a:off x="0" y="0"/>
          <a:ext cx="0" cy="0"/>
          <a:chOff x="0" y="0"/>
          <a:chExt cx="0" cy="0"/>
        </a:xfrm>
      </p:grpSpPr>
      <p:sp>
        <p:nvSpPr>
          <p:cNvPr id="166" name="Google Shape;166;p21"/>
          <p:cNvSpPr txBox="1">
            <a:spLocks noGrp="1"/>
          </p:cNvSpPr>
          <p:nvPr>
            <p:ph type="body" idx="1"/>
          </p:nvPr>
        </p:nvSpPr>
        <p:spPr>
          <a:xfrm>
            <a:off x="558800" y="1125633"/>
            <a:ext cx="5366400" cy="5012000"/>
          </a:xfrm>
          <a:prstGeom prst="rect">
            <a:avLst/>
          </a:prstGeom>
          <a:noFill/>
          <a:ln>
            <a:noFill/>
          </a:ln>
        </p:spPr>
        <p:txBody>
          <a:bodyPr spcFirstLastPara="1" wrap="square" lIns="0" tIns="0" rIns="0" bIns="0" anchor="t" anchorCtr="0">
            <a:noAutofit/>
          </a:bodyPr>
          <a:lstStyle>
            <a:lvl1pPr marL="609585" lvl="0" indent="-406390" algn="l" rtl="0">
              <a:lnSpc>
                <a:spcPct val="100000"/>
              </a:lnSpc>
              <a:spcBef>
                <a:spcPts val="800"/>
              </a:spcBef>
              <a:spcAft>
                <a:spcPts val="0"/>
              </a:spcAft>
              <a:buClr>
                <a:schemeClr val="dk1"/>
              </a:buClr>
              <a:buSzPts val="1200"/>
              <a:buFont typeface="Proxima Nova"/>
              <a:buChar char="●"/>
              <a:defRPr sz="1600">
                <a:solidFill>
                  <a:schemeClr val="dk1"/>
                </a:solidFill>
                <a:latin typeface="Proxima Nova"/>
                <a:ea typeface="Proxima Nova"/>
                <a:cs typeface="Proxima Nova"/>
                <a:sym typeface="Proxima Nova"/>
              </a:defRPr>
            </a:lvl1pPr>
            <a:lvl2pPr marL="1219170" lvl="1" indent="-397923" algn="l" rtl="0">
              <a:lnSpc>
                <a:spcPct val="100000"/>
              </a:lnSpc>
              <a:spcBef>
                <a:spcPts val="800"/>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2pPr>
            <a:lvl3pPr marL="1828754" lvl="2"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3pPr>
            <a:lvl4pPr marL="2438339" lvl="3"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4pPr>
            <a:lvl5pPr marL="3047924" lvl="4"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5pPr>
            <a:lvl6pPr marL="3657509" lvl="5"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6pPr>
            <a:lvl7pPr marL="4267093" lvl="6"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7pPr>
            <a:lvl8pPr marL="4876678" lvl="7"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8pPr>
            <a:lvl9pPr marL="5486263" lvl="8"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9pPr>
          </a:lstStyle>
          <a:p>
            <a:endParaRPr/>
          </a:p>
        </p:txBody>
      </p:sp>
      <p:sp>
        <p:nvSpPr>
          <p:cNvPr id="167" name="Google Shape;167;p21"/>
          <p:cNvSpPr txBox="1">
            <a:spLocks noGrp="1"/>
          </p:cNvSpPr>
          <p:nvPr>
            <p:ph type="title"/>
          </p:nvPr>
        </p:nvSpPr>
        <p:spPr>
          <a:xfrm>
            <a:off x="561400" y="232785"/>
            <a:ext cx="9773600" cy="354400"/>
          </a:xfrm>
          <a:prstGeom prst="rect">
            <a:avLst/>
          </a:prstGeom>
        </p:spPr>
        <p:txBody>
          <a:bodyPr spcFirstLastPara="1" wrap="square" lIns="0" tIns="91425" rIns="91425" bIns="91425" anchor="ctr" anchorCtr="0">
            <a:noAutofit/>
          </a:bodyPr>
          <a:lstStyle>
            <a:lvl1pPr lvl="0" rtl="0">
              <a:spcBef>
                <a:spcPts val="0"/>
              </a:spcBef>
              <a:spcAft>
                <a:spcPts val="0"/>
              </a:spcAft>
              <a:buNone/>
              <a:defRPr sz="20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867">
                <a:solidFill>
                  <a:schemeClr val="dk1"/>
                </a:solidFill>
                <a:latin typeface="Proxima Nova"/>
                <a:ea typeface="Proxima Nova"/>
                <a:cs typeface="Proxima Nova"/>
                <a:sym typeface="Proxima Nova"/>
              </a:defRPr>
            </a:lvl2pPr>
            <a:lvl3pPr lvl="2" rtl="0">
              <a:spcBef>
                <a:spcPts val="0"/>
              </a:spcBef>
              <a:spcAft>
                <a:spcPts val="0"/>
              </a:spcAft>
              <a:buNone/>
              <a:defRPr sz="1867">
                <a:solidFill>
                  <a:schemeClr val="dk1"/>
                </a:solidFill>
                <a:latin typeface="Proxima Nova"/>
                <a:ea typeface="Proxima Nova"/>
                <a:cs typeface="Proxima Nova"/>
                <a:sym typeface="Proxima Nova"/>
              </a:defRPr>
            </a:lvl3pPr>
            <a:lvl4pPr lvl="3" rtl="0">
              <a:spcBef>
                <a:spcPts val="0"/>
              </a:spcBef>
              <a:spcAft>
                <a:spcPts val="0"/>
              </a:spcAft>
              <a:buNone/>
              <a:defRPr sz="1867">
                <a:solidFill>
                  <a:schemeClr val="dk1"/>
                </a:solidFill>
                <a:latin typeface="Proxima Nova"/>
                <a:ea typeface="Proxima Nova"/>
                <a:cs typeface="Proxima Nova"/>
                <a:sym typeface="Proxima Nova"/>
              </a:defRPr>
            </a:lvl4pPr>
            <a:lvl5pPr lvl="4" rtl="0">
              <a:spcBef>
                <a:spcPts val="0"/>
              </a:spcBef>
              <a:spcAft>
                <a:spcPts val="0"/>
              </a:spcAft>
              <a:buNone/>
              <a:defRPr sz="1867">
                <a:solidFill>
                  <a:schemeClr val="dk1"/>
                </a:solidFill>
                <a:latin typeface="Proxima Nova"/>
                <a:ea typeface="Proxima Nova"/>
                <a:cs typeface="Proxima Nova"/>
                <a:sym typeface="Proxima Nova"/>
              </a:defRPr>
            </a:lvl5pPr>
            <a:lvl6pPr lvl="5" rtl="0">
              <a:spcBef>
                <a:spcPts val="0"/>
              </a:spcBef>
              <a:spcAft>
                <a:spcPts val="0"/>
              </a:spcAft>
              <a:buNone/>
              <a:defRPr sz="1867">
                <a:solidFill>
                  <a:schemeClr val="dk1"/>
                </a:solidFill>
                <a:latin typeface="Proxima Nova"/>
                <a:ea typeface="Proxima Nova"/>
                <a:cs typeface="Proxima Nova"/>
                <a:sym typeface="Proxima Nova"/>
              </a:defRPr>
            </a:lvl6pPr>
            <a:lvl7pPr lvl="6" rtl="0">
              <a:spcBef>
                <a:spcPts val="0"/>
              </a:spcBef>
              <a:spcAft>
                <a:spcPts val="0"/>
              </a:spcAft>
              <a:buNone/>
              <a:defRPr sz="1867">
                <a:solidFill>
                  <a:schemeClr val="dk1"/>
                </a:solidFill>
                <a:latin typeface="Proxima Nova"/>
                <a:ea typeface="Proxima Nova"/>
                <a:cs typeface="Proxima Nova"/>
                <a:sym typeface="Proxima Nova"/>
              </a:defRPr>
            </a:lvl7pPr>
            <a:lvl8pPr lvl="7" rtl="0">
              <a:spcBef>
                <a:spcPts val="0"/>
              </a:spcBef>
              <a:spcAft>
                <a:spcPts val="0"/>
              </a:spcAft>
              <a:buNone/>
              <a:defRPr sz="1867">
                <a:solidFill>
                  <a:schemeClr val="dk1"/>
                </a:solidFill>
                <a:latin typeface="Proxima Nova"/>
                <a:ea typeface="Proxima Nova"/>
                <a:cs typeface="Proxima Nova"/>
                <a:sym typeface="Proxima Nova"/>
              </a:defRPr>
            </a:lvl8pPr>
            <a:lvl9pPr lvl="8" rtl="0">
              <a:spcBef>
                <a:spcPts val="0"/>
              </a:spcBef>
              <a:spcAft>
                <a:spcPts val="0"/>
              </a:spcAft>
              <a:buNone/>
              <a:defRPr sz="1867">
                <a:solidFill>
                  <a:schemeClr val="dk1"/>
                </a:solidFill>
                <a:latin typeface="Proxima Nova"/>
                <a:ea typeface="Proxima Nova"/>
                <a:cs typeface="Proxima Nova"/>
                <a:sym typeface="Proxima Nova"/>
              </a:defRPr>
            </a:lvl9pPr>
          </a:lstStyle>
          <a:p>
            <a:endParaRPr/>
          </a:p>
        </p:txBody>
      </p:sp>
      <p:sp>
        <p:nvSpPr>
          <p:cNvPr id="168" name="Google Shape;168;p21"/>
          <p:cNvSpPr txBox="1">
            <a:spLocks noGrp="1"/>
          </p:cNvSpPr>
          <p:nvPr>
            <p:ph type="subTitle" idx="2"/>
          </p:nvPr>
        </p:nvSpPr>
        <p:spPr>
          <a:xfrm>
            <a:off x="558800" y="663397"/>
            <a:ext cx="11074400" cy="221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733">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733">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733">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733">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733">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733">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733">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733">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733">
                <a:solidFill>
                  <a:schemeClr val="dk1"/>
                </a:solidFill>
                <a:latin typeface="Proxima Nova"/>
                <a:ea typeface="Proxima Nova"/>
                <a:cs typeface="Proxima Nova"/>
                <a:sym typeface="Proxima Nova"/>
              </a:defRPr>
            </a:lvl9pPr>
          </a:lstStyle>
          <a:p>
            <a:endParaRPr/>
          </a:p>
        </p:txBody>
      </p:sp>
      <p:sp>
        <p:nvSpPr>
          <p:cNvPr id="169" name="Google Shape;169;p21"/>
          <p:cNvSpPr txBox="1">
            <a:spLocks noGrp="1"/>
          </p:cNvSpPr>
          <p:nvPr>
            <p:ph type="body" idx="3"/>
          </p:nvPr>
        </p:nvSpPr>
        <p:spPr>
          <a:xfrm>
            <a:off x="6296000" y="1125633"/>
            <a:ext cx="5366400" cy="5012000"/>
          </a:xfrm>
          <a:prstGeom prst="rect">
            <a:avLst/>
          </a:prstGeom>
          <a:noFill/>
          <a:ln>
            <a:noFill/>
          </a:ln>
        </p:spPr>
        <p:txBody>
          <a:bodyPr spcFirstLastPara="1" wrap="square" lIns="0" tIns="0" rIns="0" bIns="0" anchor="t" anchorCtr="0">
            <a:noAutofit/>
          </a:bodyPr>
          <a:lstStyle>
            <a:lvl1pPr marL="609585" lvl="0" indent="-304792" algn="l" rtl="0">
              <a:lnSpc>
                <a:spcPct val="100000"/>
              </a:lnSpc>
              <a:spcBef>
                <a:spcPts val="800"/>
              </a:spcBef>
              <a:spcAft>
                <a:spcPts val="0"/>
              </a:spcAft>
              <a:buClr>
                <a:schemeClr val="dk1"/>
              </a:buClr>
              <a:buSzPts val="1200"/>
              <a:buFont typeface="Proxima Nova"/>
              <a:buNone/>
              <a:defRPr sz="1600">
                <a:latin typeface="Proxima Nova"/>
                <a:ea typeface="Proxima Nova"/>
                <a:cs typeface="Proxima Nova"/>
                <a:sym typeface="Proxima Nova"/>
              </a:defRPr>
            </a:lvl1pPr>
            <a:lvl2pPr marL="1219170" lvl="1" indent="-304792" algn="l" rtl="0">
              <a:lnSpc>
                <a:spcPct val="100000"/>
              </a:lnSpc>
              <a:spcBef>
                <a:spcPts val="800"/>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2pPr>
            <a:lvl3pPr marL="1828754" lvl="2"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3pPr>
            <a:lvl4pPr marL="2438339" lvl="3"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4pPr>
            <a:lvl5pPr marL="3047924" lvl="4"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5pPr>
            <a:lvl6pPr marL="3657509" lvl="5"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6pPr>
            <a:lvl7pPr marL="4267093" lvl="6"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7pPr>
            <a:lvl8pPr marL="4876678" lvl="7"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8pPr>
            <a:lvl9pPr marL="5486263" lvl="8"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69121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_03">
  <p:cSld name="Divider_03">
    <p:bg>
      <p:bgPr>
        <a:noFill/>
        <a:effectLst/>
      </p:bgPr>
    </p:bg>
    <p:spTree>
      <p:nvGrpSpPr>
        <p:cNvPr id="1" name="Shape 52"/>
        <p:cNvGrpSpPr/>
        <p:nvPr/>
      </p:nvGrpSpPr>
      <p:grpSpPr>
        <a:xfrm>
          <a:off x="0" y="0"/>
          <a:ext cx="0" cy="0"/>
          <a:chOff x="0" y="0"/>
          <a:chExt cx="0" cy="0"/>
        </a:xfrm>
      </p:grpSpPr>
      <p:sp>
        <p:nvSpPr>
          <p:cNvPr id="53" name="Google Shape;53;p6"/>
          <p:cNvSpPr/>
          <p:nvPr/>
        </p:nvSpPr>
        <p:spPr>
          <a:xfrm>
            <a:off x="0" y="0"/>
            <a:ext cx="12192000" cy="6858000"/>
          </a:xfrm>
          <a:prstGeom prst="rect">
            <a:avLst/>
          </a:prstGeom>
          <a:gradFill>
            <a:gsLst>
              <a:gs pos="0">
                <a:schemeClr val="accent4"/>
              </a:gs>
              <a:gs pos="100000">
                <a:schemeClr val="accent5"/>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54" name="Google Shape;54;p6"/>
          <p:cNvPicPr preferRelativeResize="0"/>
          <p:nvPr/>
        </p:nvPicPr>
        <p:blipFill rotWithShape="1">
          <a:blip r:embed="rId2">
            <a:alphaModFix amt="20000"/>
          </a:blip>
          <a:srcRect l="28008" t="36101" r="25379" b="607"/>
          <a:stretch/>
        </p:blipFill>
        <p:spPr>
          <a:xfrm>
            <a:off x="412867" y="1299634"/>
            <a:ext cx="5683136" cy="4340365"/>
          </a:xfrm>
          <a:prstGeom prst="rect">
            <a:avLst/>
          </a:prstGeom>
          <a:noFill/>
          <a:ln>
            <a:noFill/>
          </a:ln>
        </p:spPr>
      </p:pic>
      <p:sp>
        <p:nvSpPr>
          <p:cNvPr id="55" name="Google Shape;55;p6"/>
          <p:cNvSpPr txBox="1"/>
          <p:nvPr/>
        </p:nvSpPr>
        <p:spPr>
          <a:xfrm>
            <a:off x="558800" y="6395113"/>
            <a:ext cx="2701600" cy="194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a:solidFill>
                  <a:srgbClr val="FFFFFF"/>
                </a:solidFill>
                <a:latin typeface="Proxima Nova Extrabold"/>
                <a:ea typeface="Proxima Nova Extrabold"/>
                <a:cs typeface="Proxima Nova Extrabold"/>
                <a:sym typeface="Proxima Nova Extrabold"/>
              </a:rPr>
              <a:t>© COGNIZANT SOFTVISION 2021</a:t>
            </a:r>
            <a:endParaRPr sz="800" i="0" u="none" strike="noStrike" cap="none">
              <a:solidFill>
                <a:srgbClr val="FFFFFF"/>
              </a:solidFill>
              <a:latin typeface="Proxima Nova Extrabold"/>
              <a:ea typeface="Proxima Nova Extrabold"/>
              <a:cs typeface="Proxima Nova Extrabold"/>
              <a:sym typeface="Proxima Nova Extrabold"/>
            </a:endParaRPr>
          </a:p>
        </p:txBody>
      </p:sp>
      <p:pic>
        <p:nvPicPr>
          <p:cNvPr id="56" name="Google Shape;56;p6"/>
          <p:cNvPicPr preferRelativeResize="0"/>
          <p:nvPr/>
        </p:nvPicPr>
        <p:blipFill>
          <a:blip r:embed="rId3">
            <a:alphaModFix/>
          </a:blip>
          <a:stretch>
            <a:fillRect/>
          </a:stretch>
        </p:blipFill>
        <p:spPr>
          <a:xfrm>
            <a:off x="485486" y="306097"/>
            <a:ext cx="1521935" cy="317987"/>
          </a:xfrm>
          <a:prstGeom prst="rect">
            <a:avLst/>
          </a:prstGeom>
          <a:noFill/>
          <a:ln>
            <a:noFill/>
          </a:ln>
        </p:spPr>
      </p:pic>
      <p:pic>
        <p:nvPicPr>
          <p:cNvPr id="57" name="Google Shape;57;p6"/>
          <p:cNvPicPr preferRelativeResize="0"/>
          <p:nvPr/>
        </p:nvPicPr>
        <p:blipFill rotWithShape="1">
          <a:blip r:embed="rId4">
            <a:alphaModFix amt="20000"/>
          </a:blip>
          <a:srcRect t="18949" r="96619" b="17759"/>
          <a:stretch/>
        </p:blipFill>
        <p:spPr>
          <a:xfrm>
            <a:off x="1" y="1299634"/>
            <a:ext cx="412199" cy="4340365"/>
          </a:xfrm>
          <a:prstGeom prst="rect">
            <a:avLst/>
          </a:prstGeom>
          <a:noFill/>
          <a:ln>
            <a:noFill/>
          </a:ln>
        </p:spPr>
      </p:pic>
      <p:pic>
        <p:nvPicPr>
          <p:cNvPr id="58" name="Google Shape;58;p6"/>
          <p:cNvPicPr preferRelativeResize="0"/>
          <p:nvPr/>
        </p:nvPicPr>
        <p:blipFill rotWithShape="1">
          <a:blip r:embed="rId5">
            <a:alphaModFix amt="20000"/>
          </a:blip>
          <a:srcRect l="49995" t="18949" b="17759"/>
          <a:stretch/>
        </p:blipFill>
        <p:spPr>
          <a:xfrm>
            <a:off x="6096135" y="1309834"/>
            <a:ext cx="6096499" cy="4340333"/>
          </a:xfrm>
          <a:prstGeom prst="rect">
            <a:avLst/>
          </a:prstGeom>
          <a:noFill/>
          <a:ln>
            <a:noFill/>
          </a:ln>
        </p:spPr>
      </p:pic>
      <p:sp>
        <p:nvSpPr>
          <p:cNvPr id="59" name="Google Shape;59;p6"/>
          <p:cNvSpPr/>
          <p:nvPr/>
        </p:nvSpPr>
        <p:spPr>
          <a:xfrm>
            <a:off x="420367" y="5650233"/>
            <a:ext cx="5667600" cy="119200"/>
          </a:xfrm>
          <a:prstGeom prst="rect">
            <a:avLst/>
          </a:prstGeom>
          <a:gradFill>
            <a:gsLst>
              <a:gs pos="0">
                <a:schemeClr val="accent4"/>
              </a:gs>
              <a:gs pos="100000">
                <a:schemeClr val="accent5"/>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 name="Google Shape;60;p6"/>
          <p:cNvSpPr txBox="1">
            <a:spLocks noGrp="1"/>
          </p:cNvSpPr>
          <p:nvPr>
            <p:ph type="title"/>
          </p:nvPr>
        </p:nvSpPr>
        <p:spPr>
          <a:xfrm>
            <a:off x="412200" y="1309833"/>
            <a:ext cx="5667600" cy="43404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5867"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9pPr>
          </a:lstStyle>
          <a:p>
            <a:endParaRPr/>
          </a:p>
        </p:txBody>
      </p:sp>
    </p:spTree>
    <p:extLst>
      <p:ext uri="{BB962C8B-B14F-4D97-AF65-F5344CB8AC3E}">
        <p14:creationId xmlns:p14="http://schemas.microsoft.com/office/powerpoint/2010/main" val="581757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_08">
  <p:cSld name="Divider_08">
    <p:bg>
      <p:bgPr>
        <a:solidFill>
          <a:schemeClr val="dk1"/>
        </a:solidFill>
        <a:effectLst/>
      </p:bgPr>
    </p:bg>
    <p:spTree>
      <p:nvGrpSpPr>
        <p:cNvPr id="1" name="Shape 119"/>
        <p:cNvGrpSpPr/>
        <p:nvPr/>
      </p:nvGrpSpPr>
      <p:grpSpPr>
        <a:xfrm>
          <a:off x="0" y="0"/>
          <a:ext cx="0" cy="0"/>
          <a:chOff x="0" y="0"/>
          <a:chExt cx="0" cy="0"/>
        </a:xfrm>
      </p:grpSpPr>
      <p:sp>
        <p:nvSpPr>
          <p:cNvPr id="120" name="Google Shape;120;p13"/>
          <p:cNvSpPr/>
          <p:nvPr/>
        </p:nvSpPr>
        <p:spPr>
          <a:xfrm>
            <a:off x="0" y="-3400"/>
            <a:ext cx="12192000" cy="6861600"/>
          </a:xfrm>
          <a:prstGeom prst="rect">
            <a:avLst/>
          </a:prstGeom>
          <a:gradFill>
            <a:gsLst>
              <a:gs pos="0">
                <a:schemeClr val="accent3"/>
              </a:gs>
              <a:gs pos="100000">
                <a:schemeClr val="accent4"/>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867"/>
              <a:t> </a:t>
            </a:r>
            <a:endParaRPr sz="1867"/>
          </a:p>
        </p:txBody>
      </p:sp>
      <p:cxnSp>
        <p:nvCxnSpPr>
          <p:cNvPr id="121" name="Google Shape;121;p13"/>
          <p:cNvCxnSpPr/>
          <p:nvPr/>
        </p:nvCxnSpPr>
        <p:spPr>
          <a:xfrm>
            <a:off x="561133" y="1339067"/>
            <a:ext cx="8136400" cy="0"/>
          </a:xfrm>
          <a:prstGeom prst="straightConnector1">
            <a:avLst/>
          </a:prstGeom>
          <a:noFill/>
          <a:ln w="38100" cap="flat" cmpd="sng">
            <a:solidFill>
              <a:srgbClr val="FFFFFF"/>
            </a:solidFill>
            <a:prstDash val="solid"/>
            <a:round/>
            <a:headEnd type="none" w="med" len="med"/>
            <a:tailEnd type="none" w="med" len="med"/>
          </a:ln>
        </p:spPr>
      </p:cxnSp>
      <p:cxnSp>
        <p:nvCxnSpPr>
          <p:cNvPr id="122" name="Google Shape;122;p13"/>
          <p:cNvCxnSpPr/>
          <p:nvPr/>
        </p:nvCxnSpPr>
        <p:spPr>
          <a:xfrm>
            <a:off x="561133" y="5640000"/>
            <a:ext cx="8136400" cy="0"/>
          </a:xfrm>
          <a:prstGeom prst="straightConnector1">
            <a:avLst/>
          </a:prstGeom>
          <a:noFill/>
          <a:ln w="38100" cap="flat" cmpd="sng">
            <a:solidFill>
              <a:srgbClr val="FFFFFF"/>
            </a:solidFill>
            <a:prstDash val="solid"/>
            <a:round/>
            <a:headEnd type="none" w="med" len="med"/>
            <a:tailEnd type="none" w="med" len="med"/>
          </a:ln>
        </p:spPr>
      </p:cxnSp>
      <p:sp>
        <p:nvSpPr>
          <p:cNvPr id="123" name="Google Shape;123;p13"/>
          <p:cNvSpPr txBox="1">
            <a:spLocks noGrp="1"/>
          </p:cNvSpPr>
          <p:nvPr>
            <p:ph type="title"/>
          </p:nvPr>
        </p:nvSpPr>
        <p:spPr>
          <a:xfrm>
            <a:off x="561000" y="1309833"/>
            <a:ext cx="8136400" cy="43404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5333"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9pPr>
          </a:lstStyle>
          <a:p>
            <a:endParaRPr/>
          </a:p>
        </p:txBody>
      </p:sp>
      <p:sp>
        <p:nvSpPr>
          <p:cNvPr id="124" name="Google Shape;124;p13"/>
          <p:cNvSpPr txBox="1"/>
          <p:nvPr/>
        </p:nvSpPr>
        <p:spPr>
          <a:xfrm>
            <a:off x="558800" y="6395113"/>
            <a:ext cx="2701600" cy="194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a:solidFill>
                  <a:srgbClr val="FFFFFF"/>
                </a:solidFill>
                <a:latin typeface="Proxima Nova Extrabold"/>
                <a:ea typeface="Proxima Nova Extrabold"/>
                <a:cs typeface="Proxima Nova Extrabold"/>
                <a:sym typeface="Proxima Nova Extrabold"/>
              </a:rPr>
              <a:t>© COGNIZANT SOFTVISION 2021</a:t>
            </a:r>
            <a:endParaRPr sz="800" i="0" u="none" strike="noStrike" cap="none">
              <a:solidFill>
                <a:srgbClr val="FFFFFF"/>
              </a:solidFill>
              <a:latin typeface="Proxima Nova Extrabold"/>
              <a:ea typeface="Proxima Nova Extrabold"/>
              <a:cs typeface="Proxima Nova Extrabold"/>
              <a:sym typeface="Proxima Nova Extrabold"/>
            </a:endParaRPr>
          </a:p>
        </p:txBody>
      </p:sp>
      <p:pic>
        <p:nvPicPr>
          <p:cNvPr id="125" name="Google Shape;125;p13"/>
          <p:cNvPicPr preferRelativeResize="0"/>
          <p:nvPr/>
        </p:nvPicPr>
        <p:blipFill>
          <a:blip r:embed="rId2">
            <a:alphaModFix/>
          </a:blip>
          <a:stretch>
            <a:fillRect/>
          </a:stretch>
        </p:blipFill>
        <p:spPr>
          <a:xfrm>
            <a:off x="485486" y="306097"/>
            <a:ext cx="1521935" cy="317987"/>
          </a:xfrm>
          <a:prstGeom prst="rect">
            <a:avLst/>
          </a:prstGeom>
          <a:noFill/>
          <a:ln>
            <a:noFill/>
          </a:ln>
        </p:spPr>
      </p:pic>
      <p:pic>
        <p:nvPicPr>
          <p:cNvPr id="126" name="Google Shape;126;p13"/>
          <p:cNvPicPr preferRelativeResize="0"/>
          <p:nvPr/>
        </p:nvPicPr>
        <p:blipFill rotWithShape="1">
          <a:blip r:embed="rId3">
            <a:alphaModFix/>
          </a:blip>
          <a:srcRect t="18949" r="96619" b="17759"/>
          <a:stretch/>
        </p:blipFill>
        <p:spPr>
          <a:xfrm>
            <a:off x="1" y="1299634"/>
            <a:ext cx="412199" cy="4340365"/>
          </a:xfrm>
          <a:prstGeom prst="rect">
            <a:avLst/>
          </a:prstGeom>
          <a:noFill/>
          <a:ln>
            <a:noFill/>
          </a:ln>
        </p:spPr>
      </p:pic>
      <p:pic>
        <p:nvPicPr>
          <p:cNvPr id="127" name="Google Shape;127;p13"/>
          <p:cNvPicPr preferRelativeResize="0"/>
          <p:nvPr/>
        </p:nvPicPr>
        <p:blipFill rotWithShape="1">
          <a:blip r:embed="rId3">
            <a:alphaModFix/>
          </a:blip>
          <a:srcRect l="72829" t="18949" b="17759"/>
          <a:stretch/>
        </p:blipFill>
        <p:spPr>
          <a:xfrm>
            <a:off x="8880001" y="1309834"/>
            <a:ext cx="3312633" cy="4340333"/>
          </a:xfrm>
          <a:prstGeom prst="rect">
            <a:avLst/>
          </a:prstGeom>
          <a:noFill/>
          <a:ln>
            <a:noFill/>
          </a:ln>
        </p:spPr>
      </p:pic>
    </p:spTree>
    <p:extLst>
      <p:ext uri="{BB962C8B-B14F-4D97-AF65-F5344CB8AC3E}">
        <p14:creationId xmlns:p14="http://schemas.microsoft.com/office/powerpoint/2010/main" val="3322005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vider_09">
  <p:cSld name="Divider_09">
    <p:bg>
      <p:bgPr>
        <a:solidFill>
          <a:schemeClr val="dk1"/>
        </a:solidFill>
        <a:effectLst/>
      </p:bgPr>
    </p:bg>
    <p:spTree>
      <p:nvGrpSpPr>
        <p:cNvPr id="1" name="Shape 128"/>
        <p:cNvGrpSpPr/>
        <p:nvPr/>
      </p:nvGrpSpPr>
      <p:grpSpPr>
        <a:xfrm>
          <a:off x="0" y="0"/>
          <a:ext cx="0" cy="0"/>
          <a:chOff x="0" y="0"/>
          <a:chExt cx="0" cy="0"/>
        </a:xfrm>
      </p:grpSpPr>
      <p:sp>
        <p:nvSpPr>
          <p:cNvPr id="129" name="Google Shape;129;p14"/>
          <p:cNvSpPr/>
          <p:nvPr/>
        </p:nvSpPr>
        <p:spPr>
          <a:xfrm>
            <a:off x="0" y="0"/>
            <a:ext cx="12192000" cy="6858000"/>
          </a:xfrm>
          <a:prstGeom prst="rect">
            <a:avLst/>
          </a:prstGeom>
          <a:gradFill>
            <a:gsLst>
              <a:gs pos="0">
                <a:schemeClr val="accent4"/>
              </a:gs>
              <a:gs pos="100000">
                <a:schemeClr val="accent5"/>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cxnSp>
        <p:nvCxnSpPr>
          <p:cNvPr id="130" name="Google Shape;130;p14"/>
          <p:cNvCxnSpPr/>
          <p:nvPr/>
        </p:nvCxnSpPr>
        <p:spPr>
          <a:xfrm>
            <a:off x="561133" y="1339067"/>
            <a:ext cx="8136400" cy="0"/>
          </a:xfrm>
          <a:prstGeom prst="straightConnector1">
            <a:avLst/>
          </a:prstGeom>
          <a:noFill/>
          <a:ln w="38100" cap="flat" cmpd="sng">
            <a:solidFill>
              <a:srgbClr val="FFFFFF"/>
            </a:solidFill>
            <a:prstDash val="solid"/>
            <a:round/>
            <a:headEnd type="none" w="med" len="med"/>
            <a:tailEnd type="none" w="med" len="med"/>
          </a:ln>
        </p:spPr>
      </p:cxnSp>
      <p:cxnSp>
        <p:nvCxnSpPr>
          <p:cNvPr id="131" name="Google Shape;131;p14"/>
          <p:cNvCxnSpPr/>
          <p:nvPr/>
        </p:nvCxnSpPr>
        <p:spPr>
          <a:xfrm>
            <a:off x="561133" y="5640000"/>
            <a:ext cx="8136400" cy="0"/>
          </a:xfrm>
          <a:prstGeom prst="straightConnector1">
            <a:avLst/>
          </a:prstGeom>
          <a:noFill/>
          <a:ln w="38100" cap="flat" cmpd="sng">
            <a:solidFill>
              <a:srgbClr val="FFFFFF"/>
            </a:solidFill>
            <a:prstDash val="solid"/>
            <a:round/>
            <a:headEnd type="none" w="med" len="med"/>
            <a:tailEnd type="none" w="med" len="med"/>
          </a:ln>
        </p:spPr>
      </p:cxnSp>
      <p:sp>
        <p:nvSpPr>
          <p:cNvPr id="132" name="Google Shape;132;p14"/>
          <p:cNvSpPr txBox="1">
            <a:spLocks noGrp="1"/>
          </p:cNvSpPr>
          <p:nvPr>
            <p:ph type="title"/>
          </p:nvPr>
        </p:nvSpPr>
        <p:spPr>
          <a:xfrm>
            <a:off x="561000" y="1309833"/>
            <a:ext cx="8136400" cy="43404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5333"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5333" b="0">
                <a:solidFill>
                  <a:schemeClr val="dk1"/>
                </a:solidFill>
                <a:latin typeface="Proxima Nova Extrabold"/>
                <a:ea typeface="Proxima Nova Extrabold"/>
                <a:cs typeface="Proxima Nova Extrabold"/>
                <a:sym typeface="Proxima Nova Extrabold"/>
              </a:defRPr>
            </a:lvl9pPr>
          </a:lstStyle>
          <a:p>
            <a:endParaRPr/>
          </a:p>
        </p:txBody>
      </p:sp>
      <p:sp>
        <p:nvSpPr>
          <p:cNvPr id="133" name="Google Shape;133;p14"/>
          <p:cNvSpPr txBox="1"/>
          <p:nvPr/>
        </p:nvSpPr>
        <p:spPr>
          <a:xfrm>
            <a:off x="558800" y="6395113"/>
            <a:ext cx="2701600" cy="194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a:solidFill>
                  <a:srgbClr val="FFFFFF"/>
                </a:solidFill>
                <a:latin typeface="Proxima Nova Extrabold"/>
                <a:ea typeface="Proxima Nova Extrabold"/>
                <a:cs typeface="Proxima Nova Extrabold"/>
                <a:sym typeface="Proxima Nova Extrabold"/>
              </a:rPr>
              <a:t>© COGNIZANT SOFTVISION 2021</a:t>
            </a:r>
            <a:endParaRPr sz="800" i="0" u="none" strike="noStrike" cap="none">
              <a:solidFill>
                <a:srgbClr val="FFFFFF"/>
              </a:solidFill>
              <a:latin typeface="Proxima Nova Extrabold"/>
              <a:ea typeface="Proxima Nova Extrabold"/>
              <a:cs typeface="Proxima Nova Extrabold"/>
              <a:sym typeface="Proxima Nova Extrabold"/>
            </a:endParaRPr>
          </a:p>
        </p:txBody>
      </p:sp>
      <p:pic>
        <p:nvPicPr>
          <p:cNvPr id="134" name="Google Shape;134;p14"/>
          <p:cNvPicPr preferRelativeResize="0"/>
          <p:nvPr/>
        </p:nvPicPr>
        <p:blipFill>
          <a:blip r:embed="rId2">
            <a:alphaModFix/>
          </a:blip>
          <a:stretch>
            <a:fillRect/>
          </a:stretch>
        </p:blipFill>
        <p:spPr>
          <a:xfrm>
            <a:off x="485486" y="306097"/>
            <a:ext cx="1521935" cy="317987"/>
          </a:xfrm>
          <a:prstGeom prst="rect">
            <a:avLst/>
          </a:prstGeom>
          <a:noFill/>
          <a:ln>
            <a:noFill/>
          </a:ln>
        </p:spPr>
      </p:pic>
      <p:pic>
        <p:nvPicPr>
          <p:cNvPr id="135" name="Google Shape;135;p14"/>
          <p:cNvPicPr preferRelativeResize="0"/>
          <p:nvPr/>
        </p:nvPicPr>
        <p:blipFill rotWithShape="1">
          <a:blip r:embed="rId3">
            <a:alphaModFix/>
          </a:blip>
          <a:srcRect t="18949" r="96619" b="17759"/>
          <a:stretch/>
        </p:blipFill>
        <p:spPr>
          <a:xfrm>
            <a:off x="1" y="1299634"/>
            <a:ext cx="412199" cy="4340365"/>
          </a:xfrm>
          <a:prstGeom prst="rect">
            <a:avLst/>
          </a:prstGeom>
          <a:noFill/>
          <a:ln>
            <a:noFill/>
          </a:ln>
        </p:spPr>
      </p:pic>
      <p:pic>
        <p:nvPicPr>
          <p:cNvPr id="136" name="Google Shape;136;p14"/>
          <p:cNvPicPr preferRelativeResize="0"/>
          <p:nvPr/>
        </p:nvPicPr>
        <p:blipFill rotWithShape="1">
          <a:blip r:embed="rId3">
            <a:alphaModFix/>
          </a:blip>
          <a:srcRect l="72829" t="18949" b="17759"/>
          <a:stretch/>
        </p:blipFill>
        <p:spPr>
          <a:xfrm>
            <a:off x="8880001" y="1309834"/>
            <a:ext cx="3312633" cy="4340333"/>
          </a:xfrm>
          <a:prstGeom prst="rect">
            <a:avLst/>
          </a:prstGeom>
          <a:noFill/>
          <a:ln>
            <a:noFill/>
          </a:ln>
        </p:spPr>
      </p:pic>
    </p:spTree>
    <p:extLst>
      <p:ext uri="{BB962C8B-B14F-4D97-AF65-F5344CB8AC3E}">
        <p14:creationId xmlns:p14="http://schemas.microsoft.com/office/powerpoint/2010/main" val="1839823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Black">
  <p:cSld name="Quote Black">
    <p:bg>
      <p:bgPr>
        <a:solidFill>
          <a:schemeClr val="dk1"/>
        </a:solidFill>
        <a:effectLst/>
      </p:bgPr>
    </p:bg>
    <p:spTree>
      <p:nvGrpSpPr>
        <p:cNvPr id="1" name="Shape 137"/>
        <p:cNvGrpSpPr/>
        <p:nvPr/>
      </p:nvGrpSpPr>
      <p:grpSpPr>
        <a:xfrm>
          <a:off x="0" y="0"/>
          <a:ext cx="0" cy="0"/>
          <a:chOff x="0" y="0"/>
          <a:chExt cx="0" cy="0"/>
        </a:xfrm>
      </p:grpSpPr>
      <p:sp>
        <p:nvSpPr>
          <p:cNvPr id="138" name="Google Shape;138;p15"/>
          <p:cNvSpPr txBox="1">
            <a:spLocks noGrp="1"/>
          </p:cNvSpPr>
          <p:nvPr>
            <p:ph type="title"/>
          </p:nvPr>
        </p:nvSpPr>
        <p:spPr>
          <a:xfrm>
            <a:off x="412200" y="1309833"/>
            <a:ext cx="11250000" cy="43404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6667"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9pPr>
          </a:lstStyle>
          <a:p>
            <a:endParaRPr/>
          </a:p>
        </p:txBody>
      </p:sp>
      <p:sp>
        <p:nvSpPr>
          <p:cNvPr id="139" name="Google Shape;139;p15"/>
          <p:cNvSpPr txBox="1"/>
          <p:nvPr/>
        </p:nvSpPr>
        <p:spPr>
          <a:xfrm>
            <a:off x="558800" y="6395113"/>
            <a:ext cx="2701600" cy="194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a:solidFill>
                  <a:srgbClr val="FFFFFF"/>
                </a:solidFill>
                <a:latin typeface="Proxima Nova Extrabold"/>
                <a:ea typeface="Proxima Nova Extrabold"/>
                <a:cs typeface="Proxima Nova Extrabold"/>
                <a:sym typeface="Proxima Nova Extrabold"/>
              </a:rPr>
              <a:t>© COGNIZANT SOFTVISION 2021</a:t>
            </a:r>
            <a:endParaRPr sz="800" i="0" u="none" strike="noStrike" cap="none">
              <a:solidFill>
                <a:srgbClr val="FFFFFF"/>
              </a:solidFill>
              <a:latin typeface="Proxima Nova Extrabold"/>
              <a:ea typeface="Proxima Nova Extrabold"/>
              <a:cs typeface="Proxima Nova Extrabold"/>
              <a:sym typeface="Proxima Nova Extrabold"/>
            </a:endParaRPr>
          </a:p>
        </p:txBody>
      </p:sp>
      <p:pic>
        <p:nvPicPr>
          <p:cNvPr id="140" name="Google Shape;140;p15"/>
          <p:cNvPicPr preferRelativeResize="0"/>
          <p:nvPr/>
        </p:nvPicPr>
        <p:blipFill>
          <a:blip r:embed="rId2">
            <a:alphaModFix/>
          </a:blip>
          <a:stretch>
            <a:fillRect/>
          </a:stretch>
        </p:blipFill>
        <p:spPr>
          <a:xfrm>
            <a:off x="485486" y="306097"/>
            <a:ext cx="1521935" cy="317987"/>
          </a:xfrm>
          <a:prstGeom prst="rect">
            <a:avLst/>
          </a:prstGeom>
          <a:noFill/>
          <a:ln>
            <a:noFill/>
          </a:ln>
        </p:spPr>
      </p:pic>
    </p:spTree>
    <p:extLst>
      <p:ext uri="{BB962C8B-B14F-4D97-AF65-F5344CB8AC3E}">
        <p14:creationId xmlns:p14="http://schemas.microsoft.com/office/powerpoint/2010/main" val="18998548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_01">
  <p:cSld name="Divider_01">
    <p:bg>
      <p:bgPr>
        <a:noFill/>
        <a:effectLst/>
      </p:bgPr>
    </p:bg>
    <p:spTree>
      <p:nvGrpSpPr>
        <p:cNvPr id="1" name="Shape 34"/>
        <p:cNvGrpSpPr/>
        <p:nvPr/>
      </p:nvGrpSpPr>
      <p:grpSpPr>
        <a:xfrm>
          <a:off x="0" y="0"/>
          <a:ext cx="0" cy="0"/>
          <a:chOff x="0" y="0"/>
          <a:chExt cx="0" cy="0"/>
        </a:xfrm>
      </p:grpSpPr>
      <p:sp>
        <p:nvSpPr>
          <p:cNvPr id="35" name="Google Shape;35;p4"/>
          <p:cNvSpPr/>
          <p:nvPr/>
        </p:nvSpPr>
        <p:spPr>
          <a:xfrm>
            <a:off x="0" y="0"/>
            <a:ext cx="12192000" cy="6858000"/>
          </a:xfrm>
          <a:prstGeom prst="rect">
            <a:avLst/>
          </a:prstGeom>
          <a:gradFill>
            <a:gsLst>
              <a:gs pos="0">
                <a:schemeClr val="accent3"/>
              </a:gs>
              <a:gs pos="100000">
                <a:schemeClr val="accent2"/>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6" name="Google Shape;36;p4"/>
          <p:cNvPicPr preferRelativeResize="0"/>
          <p:nvPr/>
        </p:nvPicPr>
        <p:blipFill rotWithShape="1">
          <a:blip r:embed="rId2">
            <a:alphaModFix amt="20000"/>
          </a:blip>
          <a:srcRect l="28008" t="36101" r="25379" b="607"/>
          <a:stretch/>
        </p:blipFill>
        <p:spPr>
          <a:xfrm>
            <a:off x="412867" y="1299634"/>
            <a:ext cx="5683136" cy="4340365"/>
          </a:xfrm>
          <a:prstGeom prst="rect">
            <a:avLst/>
          </a:prstGeom>
          <a:noFill/>
          <a:ln>
            <a:noFill/>
          </a:ln>
        </p:spPr>
      </p:pic>
      <p:sp>
        <p:nvSpPr>
          <p:cNvPr id="37" name="Google Shape;37;p4"/>
          <p:cNvSpPr txBox="1"/>
          <p:nvPr/>
        </p:nvSpPr>
        <p:spPr>
          <a:xfrm>
            <a:off x="558800" y="6395113"/>
            <a:ext cx="2701600" cy="194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a:solidFill>
                  <a:srgbClr val="FFFFFF"/>
                </a:solidFill>
                <a:latin typeface="Proxima Nova Extrabold"/>
                <a:ea typeface="Proxima Nova Extrabold"/>
                <a:cs typeface="Proxima Nova Extrabold"/>
                <a:sym typeface="Proxima Nova Extrabold"/>
              </a:rPr>
              <a:t>© COGNIZANT SOFTVISION 2021</a:t>
            </a:r>
            <a:endParaRPr sz="800" i="0" u="none" strike="noStrike" cap="none">
              <a:solidFill>
                <a:srgbClr val="FFFFFF"/>
              </a:solidFill>
              <a:latin typeface="Proxima Nova Extrabold"/>
              <a:ea typeface="Proxima Nova Extrabold"/>
              <a:cs typeface="Proxima Nova Extrabold"/>
              <a:sym typeface="Proxima Nova Extrabold"/>
            </a:endParaRPr>
          </a:p>
        </p:txBody>
      </p:sp>
      <p:pic>
        <p:nvPicPr>
          <p:cNvPr id="38" name="Google Shape;38;p4"/>
          <p:cNvPicPr preferRelativeResize="0"/>
          <p:nvPr/>
        </p:nvPicPr>
        <p:blipFill>
          <a:blip r:embed="rId3">
            <a:alphaModFix/>
          </a:blip>
          <a:stretch>
            <a:fillRect/>
          </a:stretch>
        </p:blipFill>
        <p:spPr>
          <a:xfrm>
            <a:off x="485486" y="306097"/>
            <a:ext cx="1521935" cy="317987"/>
          </a:xfrm>
          <a:prstGeom prst="rect">
            <a:avLst/>
          </a:prstGeom>
          <a:noFill/>
          <a:ln>
            <a:noFill/>
          </a:ln>
        </p:spPr>
      </p:pic>
      <p:pic>
        <p:nvPicPr>
          <p:cNvPr id="39" name="Google Shape;39;p4"/>
          <p:cNvPicPr preferRelativeResize="0"/>
          <p:nvPr/>
        </p:nvPicPr>
        <p:blipFill rotWithShape="1">
          <a:blip r:embed="rId4">
            <a:alphaModFix amt="20000"/>
          </a:blip>
          <a:srcRect t="18949" r="96619" b="17759"/>
          <a:stretch/>
        </p:blipFill>
        <p:spPr>
          <a:xfrm>
            <a:off x="1" y="1299634"/>
            <a:ext cx="412199" cy="4340365"/>
          </a:xfrm>
          <a:prstGeom prst="rect">
            <a:avLst/>
          </a:prstGeom>
          <a:noFill/>
          <a:ln>
            <a:noFill/>
          </a:ln>
        </p:spPr>
      </p:pic>
      <p:pic>
        <p:nvPicPr>
          <p:cNvPr id="40" name="Google Shape;40;p4"/>
          <p:cNvPicPr preferRelativeResize="0"/>
          <p:nvPr/>
        </p:nvPicPr>
        <p:blipFill rotWithShape="1">
          <a:blip r:embed="rId5">
            <a:alphaModFix amt="20000"/>
          </a:blip>
          <a:srcRect l="49995" t="18949" b="17759"/>
          <a:stretch/>
        </p:blipFill>
        <p:spPr>
          <a:xfrm>
            <a:off x="6096135" y="1309834"/>
            <a:ext cx="6096499" cy="4340333"/>
          </a:xfrm>
          <a:prstGeom prst="rect">
            <a:avLst/>
          </a:prstGeom>
          <a:noFill/>
          <a:ln>
            <a:noFill/>
          </a:ln>
        </p:spPr>
      </p:pic>
      <p:sp>
        <p:nvSpPr>
          <p:cNvPr id="41" name="Google Shape;41;p4"/>
          <p:cNvSpPr/>
          <p:nvPr/>
        </p:nvSpPr>
        <p:spPr>
          <a:xfrm>
            <a:off x="420367" y="5650233"/>
            <a:ext cx="5667600" cy="119200"/>
          </a:xfrm>
          <a:prstGeom prst="rect">
            <a:avLst/>
          </a:prstGeom>
          <a:gradFill>
            <a:gsLst>
              <a:gs pos="0">
                <a:schemeClr val="accent3"/>
              </a:gs>
              <a:gs pos="100000">
                <a:schemeClr val="accent2"/>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 name="Google Shape;42;p4"/>
          <p:cNvSpPr txBox="1">
            <a:spLocks noGrp="1"/>
          </p:cNvSpPr>
          <p:nvPr>
            <p:ph type="title"/>
          </p:nvPr>
        </p:nvSpPr>
        <p:spPr>
          <a:xfrm>
            <a:off x="412200" y="1309833"/>
            <a:ext cx="5667600" cy="43404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5867"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8000" b="0">
                <a:solidFill>
                  <a:srgbClr val="FFFFFF"/>
                </a:solidFill>
                <a:latin typeface="Proxima Nova Extrabold"/>
                <a:ea typeface="Proxima Nova Extrabold"/>
                <a:cs typeface="Proxima Nova Extrabold"/>
                <a:sym typeface="Proxima Nova Extrabold"/>
              </a:defRPr>
            </a:lvl9pPr>
          </a:lstStyle>
          <a:p>
            <a:endParaRPr/>
          </a:p>
        </p:txBody>
      </p:sp>
    </p:spTree>
    <p:extLst>
      <p:ext uri="{BB962C8B-B14F-4D97-AF65-F5344CB8AC3E}">
        <p14:creationId xmlns:p14="http://schemas.microsoft.com/office/powerpoint/2010/main" val="2628755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lose Slide">
  <p:cSld name="Close Slide">
    <p:spTree>
      <p:nvGrpSpPr>
        <p:cNvPr id="1" name="Shape 61"/>
        <p:cNvGrpSpPr/>
        <p:nvPr/>
      </p:nvGrpSpPr>
      <p:grpSpPr>
        <a:xfrm>
          <a:off x="0" y="0"/>
          <a:ext cx="0" cy="0"/>
          <a:chOff x="0" y="0"/>
          <a:chExt cx="0" cy="0"/>
        </a:xfrm>
      </p:grpSpPr>
      <p:sp>
        <p:nvSpPr>
          <p:cNvPr id="62" name="Google Shape;62;p7"/>
          <p:cNvSpPr/>
          <p:nvPr/>
        </p:nvSpPr>
        <p:spPr>
          <a:xfrm>
            <a:off x="0" y="-3400"/>
            <a:ext cx="12192000" cy="6861600"/>
          </a:xfrm>
          <a:prstGeom prst="rect">
            <a:avLst/>
          </a:prstGeom>
          <a:gradFill>
            <a:gsLst>
              <a:gs pos="0">
                <a:schemeClr val="accent3"/>
              </a:gs>
              <a:gs pos="100000">
                <a:schemeClr val="accent4"/>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867"/>
              <a:t> </a:t>
            </a:r>
            <a:endParaRPr sz="1867"/>
          </a:p>
        </p:txBody>
      </p:sp>
      <p:sp>
        <p:nvSpPr>
          <p:cNvPr id="63" name="Google Shape;63;p7"/>
          <p:cNvSpPr txBox="1"/>
          <p:nvPr/>
        </p:nvSpPr>
        <p:spPr>
          <a:xfrm>
            <a:off x="558800" y="6395113"/>
            <a:ext cx="2701600" cy="194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a:solidFill>
                  <a:srgbClr val="FFFFFF"/>
                </a:solidFill>
                <a:latin typeface="Proxima Nova Extrabold"/>
                <a:ea typeface="Proxima Nova Extrabold"/>
                <a:cs typeface="Proxima Nova Extrabold"/>
                <a:sym typeface="Proxima Nova Extrabold"/>
              </a:rPr>
              <a:t>© COGNIZANT SOFTVISION 2021</a:t>
            </a:r>
            <a:endParaRPr sz="800" i="0" u="none" strike="noStrike" cap="none">
              <a:solidFill>
                <a:srgbClr val="FFFFFF"/>
              </a:solidFill>
              <a:latin typeface="Proxima Nova Extrabold"/>
              <a:ea typeface="Proxima Nova Extrabold"/>
              <a:cs typeface="Proxima Nova Extrabold"/>
              <a:sym typeface="Proxima Nova Extrabold"/>
            </a:endParaRPr>
          </a:p>
        </p:txBody>
      </p:sp>
      <p:pic>
        <p:nvPicPr>
          <p:cNvPr id="64" name="Google Shape;64;p7"/>
          <p:cNvPicPr preferRelativeResize="0"/>
          <p:nvPr/>
        </p:nvPicPr>
        <p:blipFill>
          <a:blip r:embed="rId2">
            <a:alphaModFix/>
          </a:blip>
          <a:stretch>
            <a:fillRect/>
          </a:stretch>
        </p:blipFill>
        <p:spPr>
          <a:xfrm>
            <a:off x="426095" y="202700"/>
            <a:ext cx="2511752" cy="524800"/>
          </a:xfrm>
          <a:prstGeom prst="rect">
            <a:avLst/>
          </a:prstGeom>
          <a:noFill/>
          <a:ln>
            <a:noFill/>
          </a:ln>
        </p:spPr>
      </p:pic>
      <p:sp>
        <p:nvSpPr>
          <p:cNvPr id="65" name="Google Shape;65;p7"/>
          <p:cNvSpPr txBox="1">
            <a:spLocks noGrp="1"/>
          </p:cNvSpPr>
          <p:nvPr>
            <p:ph type="body" idx="1"/>
          </p:nvPr>
        </p:nvSpPr>
        <p:spPr>
          <a:xfrm>
            <a:off x="552217" y="3269356"/>
            <a:ext cx="11103600" cy="542000"/>
          </a:xfrm>
          <a:prstGeom prst="rect">
            <a:avLst/>
          </a:prstGeom>
          <a:noFill/>
          <a:ln>
            <a:noFill/>
          </a:ln>
        </p:spPr>
        <p:txBody>
          <a:bodyPr spcFirstLastPara="1" wrap="square" lIns="0" tIns="0" rIns="0" bIns="0" anchor="ctr" anchorCtr="0">
            <a:noAutofit/>
          </a:bodyPr>
          <a:lstStyle>
            <a:lvl1pPr marL="609585" lvl="0" indent="-304792" algn="l" rtl="0">
              <a:lnSpc>
                <a:spcPct val="100000"/>
              </a:lnSpc>
              <a:spcBef>
                <a:spcPts val="800"/>
              </a:spcBef>
              <a:spcAft>
                <a:spcPts val="0"/>
              </a:spcAft>
              <a:buClr>
                <a:schemeClr val="lt1"/>
              </a:buClr>
              <a:buSzPts val="2000"/>
              <a:buFont typeface="Proxima Nova"/>
              <a:buNone/>
              <a:defRPr sz="2667">
                <a:solidFill>
                  <a:schemeClr val="lt1"/>
                </a:solidFill>
                <a:latin typeface="Proxima Nova"/>
                <a:ea typeface="Proxima Nova"/>
                <a:cs typeface="Proxima Nova"/>
                <a:sym typeface="Proxima Nova"/>
              </a:defRPr>
            </a:lvl1pPr>
            <a:lvl2pPr marL="1219170" lvl="1" indent="-304792" algn="l" rtl="0">
              <a:lnSpc>
                <a:spcPct val="100000"/>
              </a:lnSpc>
              <a:spcBef>
                <a:spcPts val="8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828754" lvl="2" indent="-304792" algn="l" rtl="0">
              <a:lnSpc>
                <a:spcPct val="100000"/>
              </a:lnSpc>
              <a:spcBef>
                <a:spcPts val="533"/>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2438339" lvl="3" indent="-457189" algn="l" rtl="0">
              <a:lnSpc>
                <a:spcPct val="100000"/>
              </a:lnSpc>
              <a:spcBef>
                <a:spcPts val="533"/>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3047924" lvl="4" indent="-457189" algn="l" rtl="0">
              <a:lnSpc>
                <a:spcPct val="100000"/>
              </a:lnSpc>
              <a:spcBef>
                <a:spcPts val="533"/>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3657509" lvl="5" indent="-495288" algn="l" rtl="0">
              <a:lnSpc>
                <a:spcPct val="100000"/>
              </a:lnSpc>
              <a:spcBef>
                <a:spcPts val="533"/>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4267093" lvl="6" indent="-441949" algn="l" rtl="0">
              <a:lnSpc>
                <a:spcPct val="100000"/>
              </a:lnSpc>
              <a:spcBef>
                <a:spcPts val="533"/>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4876678" lvl="7" indent="-441949" algn="l" rtl="0">
              <a:lnSpc>
                <a:spcPct val="100000"/>
              </a:lnSpc>
              <a:spcBef>
                <a:spcPts val="533"/>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5486263" lvl="8" indent="-441949" algn="l" rtl="0">
              <a:lnSpc>
                <a:spcPct val="100000"/>
              </a:lnSpc>
              <a:spcBef>
                <a:spcPts val="533"/>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6" name="Google Shape;66;p7"/>
          <p:cNvSpPr txBox="1">
            <a:spLocks noGrp="1"/>
          </p:cNvSpPr>
          <p:nvPr>
            <p:ph type="body" idx="2"/>
          </p:nvPr>
        </p:nvSpPr>
        <p:spPr>
          <a:xfrm>
            <a:off x="552217" y="4275932"/>
            <a:ext cx="11099200" cy="338800"/>
          </a:xfrm>
          <a:prstGeom prst="rect">
            <a:avLst/>
          </a:prstGeom>
          <a:noFill/>
          <a:ln>
            <a:noFill/>
          </a:ln>
        </p:spPr>
        <p:txBody>
          <a:bodyPr spcFirstLastPara="1" wrap="square" lIns="0" tIns="0" rIns="0" bIns="0" anchor="ctr" anchorCtr="0">
            <a:noAutofit/>
          </a:bodyPr>
          <a:lstStyle>
            <a:lvl1pPr marL="609585" lvl="0" indent="-304792" algn="l" rtl="0">
              <a:lnSpc>
                <a:spcPct val="100000"/>
              </a:lnSpc>
              <a:spcBef>
                <a:spcPts val="800"/>
              </a:spcBef>
              <a:spcAft>
                <a:spcPts val="0"/>
              </a:spcAft>
              <a:buClr>
                <a:schemeClr val="lt1"/>
              </a:buClr>
              <a:buSzPts val="1600"/>
              <a:buFont typeface="Proxima Nova"/>
              <a:buNone/>
              <a:defRPr sz="2133">
                <a:solidFill>
                  <a:schemeClr val="lt1"/>
                </a:solidFill>
                <a:latin typeface="Proxima Nova"/>
                <a:ea typeface="Proxima Nova"/>
                <a:cs typeface="Proxima Nova"/>
                <a:sym typeface="Proxima Nova"/>
              </a:defRPr>
            </a:lvl1pPr>
            <a:lvl2pPr marL="1219170" lvl="1" indent="-495288" algn="l" rtl="0">
              <a:lnSpc>
                <a:spcPct val="100000"/>
              </a:lnSpc>
              <a:spcBef>
                <a:spcPts val="8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828754" lvl="2" indent="-457189" algn="l" rtl="0">
              <a:lnSpc>
                <a:spcPct val="100000"/>
              </a:lnSpc>
              <a:spcBef>
                <a:spcPts val="533"/>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2438339" lvl="3" indent="-457189" algn="l" rtl="0">
              <a:lnSpc>
                <a:spcPct val="100000"/>
              </a:lnSpc>
              <a:spcBef>
                <a:spcPts val="533"/>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3047924" lvl="4" indent="-457189" algn="l" rtl="0">
              <a:lnSpc>
                <a:spcPct val="100000"/>
              </a:lnSpc>
              <a:spcBef>
                <a:spcPts val="533"/>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3657509" lvl="5" indent="-495288" algn="l" rtl="0">
              <a:lnSpc>
                <a:spcPct val="100000"/>
              </a:lnSpc>
              <a:spcBef>
                <a:spcPts val="533"/>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4267093" lvl="6" indent="-441949" algn="l" rtl="0">
              <a:lnSpc>
                <a:spcPct val="100000"/>
              </a:lnSpc>
              <a:spcBef>
                <a:spcPts val="533"/>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4876678" lvl="7" indent="-441949" algn="l" rtl="0">
              <a:lnSpc>
                <a:spcPct val="100000"/>
              </a:lnSpc>
              <a:spcBef>
                <a:spcPts val="533"/>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5486263" lvl="8" indent="-441949" algn="l" rtl="0">
              <a:lnSpc>
                <a:spcPct val="100000"/>
              </a:lnSpc>
              <a:spcBef>
                <a:spcPts val="533"/>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7" name="Google Shape;67;p7"/>
          <p:cNvSpPr txBox="1">
            <a:spLocks noGrp="1"/>
          </p:cNvSpPr>
          <p:nvPr>
            <p:ph type="ctrTitle"/>
          </p:nvPr>
        </p:nvSpPr>
        <p:spPr>
          <a:xfrm>
            <a:off x="552225" y="2451033"/>
            <a:ext cx="5543600" cy="738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5000"/>
              <a:buFont typeface="Proxima Nova Extrabold"/>
              <a:buNone/>
              <a:defRPr sz="6667"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pic>
        <p:nvPicPr>
          <p:cNvPr id="68" name="Google Shape;68;p7"/>
          <p:cNvPicPr preferRelativeResize="0"/>
          <p:nvPr/>
        </p:nvPicPr>
        <p:blipFill rotWithShape="1">
          <a:blip r:embed="rId3">
            <a:alphaModFix/>
          </a:blip>
          <a:srcRect l="45026" t="18353" r="4961" b="18359"/>
          <a:stretch/>
        </p:blipFill>
        <p:spPr>
          <a:xfrm>
            <a:off x="6096001" y="1309834"/>
            <a:ext cx="6096631" cy="4340333"/>
          </a:xfrm>
          <a:prstGeom prst="rect">
            <a:avLst/>
          </a:prstGeom>
          <a:noFill/>
          <a:ln>
            <a:noFill/>
          </a:ln>
        </p:spPr>
      </p:pic>
      <p:pic>
        <p:nvPicPr>
          <p:cNvPr id="69" name="Google Shape;69;p7"/>
          <p:cNvPicPr preferRelativeResize="0"/>
          <p:nvPr/>
        </p:nvPicPr>
        <p:blipFill rotWithShape="1">
          <a:blip r:embed="rId3">
            <a:alphaModFix/>
          </a:blip>
          <a:srcRect l="45426" t="19100" r="51390" b="17612"/>
          <a:stretch/>
        </p:blipFill>
        <p:spPr>
          <a:xfrm>
            <a:off x="1" y="1309834"/>
            <a:ext cx="388004" cy="4340333"/>
          </a:xfrm>
          <a:prstGeom prst="rect">
            <a:avLst/>
          </a:prstGeom>
          <a:noFill/>
          <a:ln>
            <a:noFill/>
          </a:ln>
        </p:spPr>
      </p:pic>
    </p:spTree>
    <p:extLst>
      <p:ext uri="{BB962C8B-B14F-4D97-AF65-F5344CB8AC3E}">
        <p14:creationId xmlns:p14="http://schemas.microsoft.com/office/powerpoint/2010/main" val="758166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1 - light layout">
  <p:cSld name="Cover 1 - light layout">
    <p:spTree>
      <p:nvGrpSpPr>
        <p:cNvPr id="1"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l="402" t="430" r="804" b="461"/>
          <a:stretch/>
        </p:blipFill>
        <p:spPr>
          <a:xfrm>
            <a:off x="49619" y="0"/>
            <a:ext cx="12153017" cy="6857999"/>
          </a:xfrm>
          <a:prstGeom prst="rect">
            <a:avLst/>
          </a:prstGeom>
          <a:noFill/>
          <a:ln>
            <a:noFill/>
          </a:ln>
        </p:spPr>
      </p:pic>
      <p:sp>
        <p:nvSpPr>
          <p:cNvPr id="37" name="Google Shape;37;p5"/>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ctrTitle"/>
          </p:nvPr>
        </p:nvSpPr>
        <p:spPr>
          <a:xfrm>
            <a:off x="1042416" y="2105094"/>
            <a:ext cx="4013100" cy="1828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3600"/>
              <a:buFont typeface="Arial"/>
              <a:buNone/>
              <a:defRPr sz="36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ubTitle" idx="1"/>
          </p:nvPr>
        </p:nvSpPr>
        <p:spPr>
          <a:xfrm>
            <a:off x="1042989" y="4187952"/>
            <a:ext cx="4014300"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dk2"/>
              </a:buClr>
              <a:buSzPts val="2000"/>
              <a:buNone/>
              <a:defRPr sz="2000">
                <a:solidFill>
                  <a:schemeClr val="dk2"/>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0" name="Google Shape;40;p5"/>
          <p:cNvSpPr txBox="1">
            <a:spLocks noGrp="1"/>
          </p:cNvSpPr>
          <p:nvPr>
            <p:ph type="body" idx="2"/>
          </p:nvPr>
        </p:nvSpPr>
        <p:spPr>
          <a:xfrm>
            <a:off x="1042416" y="5289745"/>
            <a:ext cx="4013100" cy="36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200"/>
              <a:buNone/>
              <a:defRPr sz="1200"/>
            </a:lvl1pPr>
            <a:lvl2pPr marL="914400" lvl="1" indent="-228600" algn="l">
              <a:lnSpc>
                <a:spcPct val="100000"/>
              </a:lnSpc>
              <a:spcBef>
                <a:spcPts val="500"/>
              </a:spcBef>
              <a:spcAft>
                <a:spcPts val="0"/>
              </a:spcAft>
              <a:buSzPts val="16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600"/>
              <a:buNone/>
              <a:defRPr/>
            </a:lvl4pPr>
            <a:lvl5pPr marL="2286000" lvl="4" indent="-228600" algn="l">
              <a:lnSpc>
                <a:spcPct val="100000"/>
              </a:lnSpc>
              <a:spcBef>
                <a:spcPts val="500"/>
              </a:spcBef>
              <a:spcAft>
                <a:spcPts val="0"/>
              </a:spcAft>
              <a:buSzPts val="1600"/>
              <a:buNone/>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1" name="Google Shape;41;p5"/>
          <p:cNvPicPr preferRelativeResize="0"/>
          <p:nvPr/>
        </p:nvPicPr>
        <p:blipFill rotWithShape="1">
          <a:blip r:embed="rId3">
            <a:alphaModFix/>
          </a:blip>
          <a:srcRect/>
          <a:stretch/>
        </p:blipFill>
        <p:spPr>
          <a:xfrm>
            <a:off x="469786" y="383850"/>
            <a:ext cx="2068070" cy="75967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2 - light layout">
  <p:cSld name="Cover 2 - light layout">
    <p:bg>
      <p:bgPr>
        <a:solidFill>
          <a:schemeClr val="lt2"/>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ftr" idx="11"/>
          </p:nvPr>
        </p:nvSpPr>
        <p:spPr>
          <a:xfrm>
            <a:off x="1499617"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ctrTitle"/>
          </p:nvPr>
        </p:nvSpPr>
        <p:spPr>
          <a:xfrm>
            <a:off x="1499616" y="2052083"/>
            <a:ext cx="8169300" cy="15792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3"/>
              </a:buClr>
              <a:buSzPts val="3600"/>
              <a:buFont typeface="Arial"/>
              <a:buNone/>
              <a:defRPr sz="3600" b="1">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subTitle" idx="1"/>
          </p:nvPr>
        </p:nvSpPr>
        <p:spPr>
          <a:xfrm>
            <a:off x="1500190" y="3885739"/>
            <a:ext cx="8171400"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dk2"/>
              </a:buClr>
              <a:buSzPts val="2000"/>
              <a:buNone/>
              <a:defRPr sz="2000">
                <a:solidFill>
                  <a:schemeClr val="dk2"/>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6"/>
          <p:cNvSpPr txBox="1">
            <a:spLocks noGrp="1"/>
          </p:cNvSpPr>
          <p:nvPr>
            <p:ph type="body" idx="2"/>
          </p:nvPr>
        </p:nvSpPr>
        <p:spPr>
          <a:xfrm>
            <a:off x="1499617" y="4987532"/>
            <a:ext cx="4013100" cy="36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lt2"/>
              </a:buClr>
              <a:buSzPts val="1600"/>
              <a:buNone/>
              <a:defRPr>
                <a:solidFill>
                  <a:schemeClr val="lt2"/>
                </a:solidFill>
              </a:defRPr>
            </a:lvl3pPr>
            <a:lvl4pPr marL="1828800" lvl="3" indent="-228600" algn="l">
              <a:lnSpc>
                <a:spcPct val="100000"/>
              </a:lnSpc>
              <a:spcBef>
                <a:spcPts val="500"/>
              </a:spcBef>
              <a:spcAft>
                <a:spcPts val="0"/>
              </a:spcAft>
              <a:buClr>
                <a:schemeClr val="lt2"/>
              </a:buClr>
              <a:buSzPts val="1600"/>
              <a:buNone/>
              <a:defRPr>
                <a:solidFill>
                  <a:schemeClr val="lt2"/>
                </a:solidFill>
              </a:defRPr>
            </a:lvl4pPr>
            <a:lvl5pPr marL="2286000" lvl="4" indent="-228600" algn="l">
              <a:lnSpc>
                <a:spcPct val="100000"/>
              </a:lnSpc>
              <a:spcBef>
                <a:spcPts val="50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 name="Google Shape;47;p6"/>
          <p:cNvPicPr preferRelativeResize="0"/>
          <p:nvPr/>
        </p:nvPicPr>
        <p:blipFill rotWithShape="1">
          <a:blip r:embed="rId2">
            <a:alphaModFix/>
          </a:blip>
          <a:srcRect/>
          <a:stretch/>
        </p:blipFill>
        <p:spPr>
          <a:xfrm>
            <a:off x="452450" y="705175"/>
            <a:ext cx="3719850" cy="136643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1 - gradient 2">
  <p:cSld name="Divider 1 - gradient 2">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50" name="Google Shape;50;p7"/>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51" name="Google Shape;51;p7"/>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3" name="Google Shape;53;p7"/>
          <p:cNvSpPr txBox="1">
            <a:spLocks noGrp="1"/>
          </p:cNvSpPr>
          <p:nvPr>
            <p:ph type="ctrTitle"/>
          </p:nvPr>
        </p:nvSpPr>
        <p:spPr>
          <a:xfrm>
            <a:off x="1042416" y="2036802"/>
            <a:ext cx="9381600" cy="11079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4" name="Google Shape;54;p7"/>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1 - gradient 3">
  <p:cSld name="Divider 1 - gradient 3">
    <p:spTree>
      <p:nvGrpSpPr>
        <p:cNvPr id="1" name="Shape 55"/>
        <p:cNvGrpSpPr/>
        <p:nvPr/>
      </p:nvGrpSpPr>
      <p:grpSpPr>
        <a:xfrm>
          <a:off x="0" y="0"/>
          <a:ext cx="0" cy="0"/>
          <a:chOff x="0" y="0"/>
          <a:chExt cx="0" cy="0"/>
        </a:xfrm>
      </p:grpSpPr>
      <p:pic>
        <p:nvPicPr>
          <p:cNvPr id="56" name="Google Shape;56;p8"/>
          <p:cNvPicPr preferRelativeResize="0"/>
          <p:nvPr/>
        </p:nvPicPr>
        <p:blipFill rotWithShape="1">
          <a:blip r:embed="rId2">
            <a:alphaModFix/>
          </a:blip>
          <a:srcRect/>
          <a:stretch/>
        </p:blipFill>
        <p:spPr>
          <a:xfrm>
            <a:off x="-1" y="-5693"/>
            <a:ext cx="12202124" cy="6863692"/>
          </a:xfrm>
          <a:prstGeom prst="rect">
            <a:avLst/>
          </a:prstGeom>
          <a:noFill/>
          <a:ln>
            <a:noFill/>
          </a:ln>
        </p:spPr>
      </p:pic>
      <p:pic>
        <p:nvPicPr>
          <p:cNvPr id="57" name="Google Shape;57;p8"/>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58" name="Google Shape;58;p8"/>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0" name="Google Shape;60;p8"/>
          <p:cNvSpPr txBox="1">
            <a:spLocks noGrp="1"/>
          </p:cNvSpPr>
          <p:nvPr>
            <p:ph type="ctrTitle"/>
          </p:nvPr>
        </p:nvSpPr>
        <p:spPr>
          <a:xfrm>
            <a:off x="1042416" y="2036802"/>
            <a:ext cx="9381600" cy="11079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 name="Google Shape;61;p8"/>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2 - gradient 1">
  <p:cSld name="Divider 2 - gradient 1">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l="5010" t="10638" r="15648"/>
          <a:stretch/>
        </p:blipFill>
        <p:spPr>
          <a:xfrm>
            <a:off x="0" y="-1"/>
            <a:ext cx="12192000" cy="6866022"/>
          </a:xfrm>
          <a:prstGeom prst="rect">
            <a:avLst/>
          </a:prstGeom>
          <a:noFill/>
          <a:ln>
            <a:noFill/>
          </a:ln>
        </p:spPr>
      </p:pic>
      <p:pic>
        <p:nvPicPr>
          <p:cNvPr id="64" name="Google Shape;64;p9"/>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65" name="Google Shape;65;p9"/>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7" name="Google Shape;67;p9"/>
          <p:cNvSpPr txBox="1">
            <a:spLocks noGrp="1"/>
          </p:cNvSpPr>
          <p:nvPr>
            <p:ph type="ctrTitle"/>
          </p:nvPr>
        </p:nvSpPr>
        <p:spPr>
          <a:xfrm>
            <a:off x="1042416" y="1812207"/>
            <a:ext cx="5172000" cy="2031300"/>
          </a:xfrm>
          <a:prstGeom prst="rect">
            <a:avLst/>
          </a:prstGeom>
          <a:noFill/>
          <a:ln>
            <a:noFill/>
          </a:ln>
        </p:spPr>
        <p:txBody>
          <a:bodyPr spcFirstLastPara="1" wrap="square" lIns="182875" tIns="182875" rIns="182875" bIns="182875" anchor="ctr" anchorCtr="0">
            <a:spAutoFit/>
          </a:bodyPr>
          <a:lstStyle>
            <a:lvl1pPr lvl="0" algn="l">
              <a:lnSpc>
                <a:spcPct val="100000"/>
              </a:lnSpc>
              <a:spcBef>
                <a:spcPts val="0"/>
              </a:spcBef>
              <a:spcAft>
                <a:spcPts val="0"/>
              </a:spcAft>
              <a:buClr>
                <a:schemeClr val="lt2"/>
              </a:buClr>
              <a:buSzPts val="3600"/>
              <a:buFont typeface="Arial"/>
              <a:buNone/>
              <a:defRPr sz="3600"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9"/>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2 - gradient 2">
  <p:cSld name="Divider 2 - gradient 2">
    <p:spTree>
      <p:nvGrpSpPr>
        <p:cNvPr id="1" name="Shape 69"/>
        <p:cNvGrpSpPr/>
        <p:nvPr/>
      </p:nvGrpSpPr>
      <p:grpSpPr>
        <a:xfrm>
          <a:off x="0" y="0"/>
          <a:ext cx="0" cy="0"/>
          <a:chOff x="0" y="0"/>
          <a:chExt cx="0" cy="0"/>
        </a:xfrm>
      </p:grpSpPr>
      <p:pic>
        <p:nvPicPr>
          <p:cNvPr id="70" name="Google Shape;70;p10"/>
          <p:cNvPicPr preferRelativeResize="0"/>
          <p:nvPr/>
        </p:nvPicPr>
        <p:blipFill rotWithShape="1">
          <a:blip r:embed="rId2">
            <a:alphaModFix/>
          </a:blip>
          <a:srcRect t="19098" r="11762" b="31268"/>
          <a:stretch/>
        </p:blipFill>
        <p:spPr>
          <a:xfrm>
            <a:off x="0" y="0"/>
            <a:ext cx="12192001" cy="6858000"/>
          </a:xfrm>
          <a:prstGeom prst="rect">
            <a:avLst/>
          </a:prstGeom>
          <a:noFill/>
          <a:ln>
            <a:noFill/>
          </a:ln>
        </p:spPr>
      </p:pic>
      <p:pic>
        <p:nvPicPr>
          <p:cNvPr id="71" name="Google Shape;71;p10"/>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72" name="Google Shape;72;p10"/>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4" name="Google Shape;74;p10"/>
          <p:cNvSpPr txBox="1">
            <a:spLocks noGrp="1"/>
          </p:cNvSpPr>
          <p:nvPr>
            <p:ph type="ctrTitle"/>
          </p:nvPr>
        </p:nvSpPr>
        <p:spPr>
          <a:xfrm>
            <a:off x="1042416" y="1812207"/>
            <a:ext cx="5172000" cy="2031300"/>
          </a:xfrm>
          <a:prstGeom prst="rect">
            <a:avLst/>
          </a:prstGeom>
          <a:noFill/>
          <a:ln>
            <a:noFill/>
          </a:ln>
        </p:spPr>
        <p:txBody>
          <a:bodyPr spcFirstLastPara="1" wrap="square" lIns="182875" tIns="182875" rIns="182875" bIns="182875" anchor="ctr" anchorCtr="0">
            <a:spAutoFit/>
          </a:bodyPr>
          <a:lstStyle>
            <a:lvl1pPr lvl="0" algn="l">
              <a:lnSpc>
                <a:spcPct val="100000"/>
              </a:lnSpc>
              <a:spcBef>
                <a:spcPts val="0"/>
              </a:spcBef>
              <a:spcAft>
                <a:spcPts val="0"/>
              </a:spcAft>
              <a:buClr>
                <a:schemeClr val="lt2"/>
              </a:buClr>
              <a:buSzPts val="3600"/>
              <a:buFont typeface="Arial"/>
              <a:buNone/>
              <a:defRPr sz="3600"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5" name="Google Shape;75;p10"/>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2 - gradient 3">
  <p:cSld name="Divider 2 - gradient 3">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7922" t="14335" r="14839" b="41847"/>
          <a:stretch/>
        </p:blipFill>
        <p:spPr>
          <a:xfrm>
            <a:off x="-1" y="-1"/>
            <a:ext cx="12215812" cy="6930191"/>
          </a:xfrm>
          <a:prstGeom prst="rect">
            <a:avLst/>
          </a:prstGeom>
          <a:noFill/>
          <a:ln>
            <a:noFill/>
          </a:ln>
        </p:spPr>
      </p:pic>
      <p:pic>
        <p:nvPicPr>
          <p:cNvPr id="78" name="Google Shape;78;p11"/>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79" name="Google Shape;79;p11"/>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2"/>
                </a:solidFill>
                <a:latin typeface="Arial"/>
                <a:ea typeface="Arial"/>
                <a:cs typeface="Arial"/>
                <a:sym typeface="Arial"/>
              </a:defRPr>
            </a:lvl1pPr>
            <a:lvl2pPr marL="0" lvl="1" indent="0" algn="l">
              <a:spcBef>
                <a:spcPts val="0"/>
              </a:spcBef>
              <a:buNone/>
              <a:defRPr sz="700" b="0" i="0" u="none" strike="noStrike" cap="none">
                <a:solidFill>
                  <a:schemeClr val="dk2"/>
                </a:solidFill>
                <a:latin typeface="Arial"/>
                <a:ea typeface="Arial"/>
                <a:cs typeface="Arial"/>
                <a:sym typeface="Arial"/>
              </a:defRPr>
            </a:lvl2pPr>
            <a:lvl3pPr marL="0" lvl="2" indent="0" algn="l">
              <a:spcBef>
                <a:spcPts val="0"/>
              </a:spcBef>
              <a:buNone/>
              <a:defRPr sz="700" b="0" i="0" u="none" strike="noStrike" cap="none">
                <a:solidFill>
                  <a:schemeClr val="dk2"/>
                </a:solidFill>
                <a:latin typeface="Arial"/>
                <a:ea typeface="Arial"/>
                <a:cs typeface="Arial"/>
                <a:sym typeface="Arial"/>
              </a:defRPr>
            </a:lvl3pPr>
            <a:lvl4pPr marL="0" lvl="3" indent="0" algn="l">
              <a:spcBef>
                <a:spcPts val="0"/>
              </a:spcBef>
              <a:buNone/>
              <a:defRPr sz="700" b="0" i="0" u="none" strike="noStrike" cap="none">
                <a:solidFill>
                  <a:schemeClr val="dk2"/>
                </a:solidFill>
                <a:latin typeface="Arial"/>
                <a:ea typeface="Arial"/>
                <a:cs typeface="Arial"/>
                <a:sym typeface="Arial"/>
              </a:defRPr>
            </a:lvl4pPr>
            <a:lvl5pPr marL="0" lvl="4" indent="0" algn="l">
              <a:spcBef>
                <a:spcPts val="0"/>
              </a:spcBef>
              <a:buNone/>
              <a:defRPr sz="700" b="0" i="0" u="none" strike="noStrike" cap="none">
                <a:solidFill>
                  <a:schemeClr val="dk2"/>
                </a:solidFill>
                <a:latin typeface="Arial"/>
                <a:ea typeface="Arial"/>
                <a:cs typeface="Arial"/>
                <a:sym typeface="Arial"/>
              </a:defRPr>
            </a:lvl5pPr>
            <a:lvl6pPr marL="0" lvl="5" indent="0" algn="l">
              <a:spcBef>
                <a:spcPts val="0"/>
              </a:spcBef>
              <a:buNone/>
              <a:defRPr sz="700" b="0" i="0" u="none" strike="noStrike" cap="none">
                <a:solidFill>
                  <a:schemeClr val="dk2"/>
                </a:solidFill>
                <a:latin typeface="Arial"/>
                <a:ea typeface="Arial"/>
                <a:cs typeface="Arial"/>
                <a:sym typeface="Arial"/>
              </a:defRPr>
            </a:lvl6pPr>
            <a:lvl7pPr marL="0" lvl="6" indent="0" algn="l">
              <a:spcBef>
                <a:spcPts val="0"/>
              </a:spcBef>
              <a:buNone/>
              <a:defRPr sz="700" b="0" i="0" u="none" strike="noStrike" cap="none">
                <a:solidFill>
                  <a:schemeClr val="dk2"/>
                </a:solidFill>
                <a:latin typeface="Arial"/>
                <a:ea typeface="Arial"/>
                <a:cs typeface="Arial"/>
                <a:sym typeface="Arial"/>
              </a:defRPr>
            </a:lvl7pPr>
            <a:lvl8pPr marL="0" lvl="7" indent="0" algn="l">
              <a:spcBef>
                <a:spcPts val="0"/>
              </a:spcBef>
              <a:buNone/>
              <a:defRPr sz="700" b="0" i="0" u="none" strike="noStrike" cap="none">
                <a:solidFill>
                  <a:schemeClr val="dk2"/>
                </a:solidFill>
                <a:latin typeface="Arial"/>
                <a:ea typeface="Arial"/>
                <a:cs typeface="Arial"/>
                <a:sym typeface="Arial"/>
              </a:defRPr>
            </a:lvl8pPr>
            <a:lvl9pPr marL="0" lvl="8" indent="0" algn="l">
              <a:spcBef>
                <a:spcPts val="0"/>
              </a:spcBef>
              <a:buNone/>
              <a:defRPr sz="7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1" name="Google Shape;81;p11"/>
          <p:cNvSpPr txBox="1">
            <a:spLocks noGrp="1"/>
          </p:cNvSpPr>
          <p:nvPr>
            <p:ph type="ctrTitle"/>
          </p:nvPr>
        </p:nvSpPr>
        <p:spPr>
          <a:xfrm>
            <a:off x="1042416" y="1812207"/>
            <a:ext cx="5172000" cy="2031300"/>
          </a:xfrm>
          <a:prstGeom prst="rect">
            <a:avLst/>
          </a:prstGeom>
          <a:noFill/>
          <a:ln>
            <a:noFill/>
          </a:ln>
        </p:spPr>
        <p:txBody>
          <a:bodyPr spcFirstLastPara="1" wrap="square" lIns="182875" tIns="182875" rIns="182875" bIns="182875" anchor="ctr" anchorCtr="0">
            <a:spAutoFit/>
          </a:bodyPr>
          <a:lstStyle>
            <a:lvl1pPr lvl="0" algn="l">
              <a:lnSpc>
                <a:spcPct val="100000"/>
              </a:lnSpc>
              <a:spcBef>
                <a:spcPts val="0"/>
              </a:spcBef>
              <a:spcAft>
                <a:spcPts val="0"/>
              </a:spcAft>
              <a:buClr>
                <a:schemeClr val="lt2"/>
              </a:buClr>
              <a:buSzPts val="3600"/>
              <a:buFont typeface="Arial"/>
              <a:buNone/>
              <a:defRPr sz="3600"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2" name="Google Shape;82;p11"/>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199" y="557784"/>
            <a:ext cx="10808100" cy="3693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199" y="1526723"/>
            <a:ext cx="10808100" cy="41373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500"/>
              </a:spcBef>
              <a:spcAft>
                <a:spcPts val="0"/>
              </a:spcAft>
              <a:buClr>
                <a:schemeClr val="dk1"/>
              </a:buClr>
              <a:buSzPts val="1600"/>
              <a:buFont typeface="Cambria"/>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700" b="0" i="0" u="none" strike="noStrike" cap="none">
                <a:solidFill>
                  <a:schemeClr val="dk1"/>
                </a:solidFill>
                <a:latin typeface="Arial"/>
                <a:ea typeface="Arial"/>
                <a:cs typeface="Arial"/>
                <a:sym typeface="Arial"/>
              </a:defRPr>
            </a:lvl1pPr>
            <a:lvl2pPr marL="0" marR="0" lvl="1" indent="0" algn="l" rtl="0">
              <a:spcBef>
                <a:spcPts val="0"/>
              </a:spcBef>
              <a:buNone/>
              <a:defRPr sz="700" b="0" i="0" u="none" strike="noStrike" cap="none">
                <a:solidFill>
                  <a:schemeClr val="dk1"/>
                </a:solidFill>
                <a:latin typeface="Arial"/>
                <a:ea typeface="Arial"/>
                <a:cs typeface="Arial"/>
                <a:sym typeface="Arial"/>
              </a:defRPr>
            </a:lvl2pPr>
            <a:lvl3pPr marL="0" marR="0" lvl="2" indent="0" algn="l" rtl="0">
              <a:spcBef>
                <a:spcPts val="0"/>
              </a:spcBef>
              <a:buNone/>
              <a:defRPr sz="700" b="0" i="0" u="none" strike="noStrike" cap="none">
                <a:solidFill>
                  <a:schemeClr val="dk1"/>
                </a:solidFill>
                <a:latin typeface="Arial"/>
                <a:ea typeface="Arial"/>
                <a:cs typeface="Arial"/>
                <a:sym typeface="Arial"/>
              </a:defRPr>
            </a:lvl3pPr>
            <a:lvl4pPr marL="0" marR="0" lvl="3" indent="0" algn="l" rtl="0">
              <a:spcBef>
                <a:spcPts val="0"/>
              </a:spcBef>
              <a:buNone/>
              <a:defRPr sz="700" b="0" i="0" u="none" strike="noStrike" cap="none">
                <a:solidFill>
                  <a:schemeClr val="dk1"/>
                </a:solidFill>
                <a:latin typeface="Arial"/>
                <a:ea typeface="Arial"/>
                <a:cs typeface="Arial"/>
                <a:sym typeface="Arial"/>
              </a:defRPr>
            </a:lvl4pPr>
            <a:lvl5pPr marL="0" marR="0" lvl="4" indent="0" algn="l" rtl="0">
              <a:spcBef>
                <a:spcPts val="0"/>
              </a:spcBef>
              <a:buNone/>
              <a:defRPr sz="700" b="0" i="0" u="none" strike="noStrike" cap="none">
                <a:solidFill>
                  <a:schemeClr val="dk1"/>
                </a:solidFill>
                <a:latin typeface="Arial"/>
                <a:ea typeface="Arial"/>
                <a:cs typeface="Arial"/>
                <a:sym typeface="Arial"/>
              </a:defRPr>
            </a:lvl5pPr>
            <a:lvl6pPr marL="0" marR="0" lvl="5" indent="0" algn="l" rtl="0">
              <a:spcBef>
                <a:spcPts val="0"/>
              </a:spcBef>
              <a:buNone/>
              <a:defRPr sz="700" b="0" i="0" u="none" strike="noStrike" cap="none">
                <a:solidFill>
                  <a:schemeClr val="dk1"/>
                </a:solidFill>
                <a:latin typeface="Arial"/>
                <a:ea typeface="Arial"/>
                <a:cs typeface="Arial"/>
                <a:sym typeface="Arial"/>
              </a:defRPr>
            </a:lvl6pPr>
            <a:lvl7pPr marL="0" marR="0" lvl="6" indent="0" algn="l" rtl="0">
              <a:spcBef>
                <a:spcPts val="0"/>
              </a:spcBef>
              <a:buNone/>
              <a:defRPr sz="700" b="0" i="0" u="none" strike="noStrike" cap="none">
                <a:solidFill>
                  <a:schemeClr val="dk1"/>
                </a:solidFill>
                <a:latin typeface="Arial"/>
                <a:ea typeface="Arial"/>
                <a:cs typeface="Arial"/>
                <a:sym typeface="Arial"/>
              </a:defRPr>
            </a:lvl7pPr>
            <a:lvl8pPr marL="0" marR="0" lvl="7" indent="0" algn="l" rtl="0">
              <a:spcBef>
                <a:spcPts val="0"/>
              </a:spcBef>
              <a:buNone/>
              <a:defRPr sz="700" b="0" i="0" u="none" strike="noStrike" cap="none">
                <a:solidFill>
                  <a:schemeClr val="dk1"/>
                </a:solidFill>
                <a:latin typeface="Arial"/>
                <a:ea typeface="Arial"/>
                <a:cs typeface="Arial"/>
                <a:sym typeface="Arial"/>
              </a:defRPr>
            </a:lvl8pPr>
            <a:lvl9pPr marL="0" marR="0" lvl="8" indent="0" algn="l" rtl="0">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5" r:id="rId14"/>
    <p:sldLayoutId id="2147483666" r:id="rId15"/>
    <p:sldLayoutId id="2147483670" r:id="rId16"/>
    <p:sldLayoutId id="2147483679" r:id="rId17"/>
    <p:sldLayoutId id="2147483681"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392">
          <p15:clr>
            <a:srgbClr val="F26B43"/>
          </p15:clr>
        </p15:guide>
        <p15:guide id="2" pos="285">
          <p15:clr>
            <a:srgbClr val="F26B43"/>
          </p15:clr>
        </p15:guide>
        <p15:guide id="3" orient="horz" pos="3943">
          <p15:clr>
            <a:srgbClr val="F26B43"/>
          </p15:clr>
        </p15:guide>
        <p15:guide id="4" orient="horz" pos="288">
          <p15:clr>
            <a:srgbClr val="F26B43"/>
          </p15:clr>
        </p15:guide>
        <p15:guide id="5" orient="horz" pos="41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ctrTitle"/>
          </p:nvPr>
        </p:nvSpPr>
        <p:spPr>
          <a:prstGeom prst="rect">
            <a:avLst/>
          </a:prstGeom>
        </p:spPr>
        <p:txBody>
          <a:bodyPr spcFirstLastPara="1" wrap="square" lIns="182867" tIns="121900" rIns="182867" bIns="121900" anchor="ctr" anchorCtr="0">
            <a:noAutofit/>
          </a:bodyPr>
          <a:lstStyle/>
          <a:p>
            <a:r>
              <a:rPr lang="en-US" dirty="0"/>
              <a:t>Why integration testing?</a:t>
            </a:r>
          </a:p>
        </p:txBody>
      </p:sp>
      <p:sp>
        <p:nvSpPr>
          <p:cNvPr id="2" name="Subtitle 1">
            <a:extLst>
              <a:ext uri="{FF2B5EF4-FFF2-40B4-BE49-F238E27FC236}">
                <a16:creationId xmlns:a16="http://schemas.microsoft.com/office/drawing/2014/main" id="{B26F0AA0-3307-457E-48C0-8DB350C5A3BA}"/>
              </a:ext>
            </a:extLst>
          </p:cNvPr>
          <p:cNvSpPr>
            <a:spLocks noGrp="1"/>
          </p:cNvSpPr>
          <p:nvPr>
            <p:ph type="subTitle" idx="1"/>
          </p:nvPr>
        </p:nvSpPr>
        <p:spPr/>
        <p:txBody>
          <a:bodyPr/>
          <a:lstStyle/>
          <a:p>
            <a:endParaRPr lang="en-PH"/>
          </a:p>
        </p:txBody>
      </p:sp>
      <p:sp>
        <p:nvSpPr>
          <p:cNvPr id="3" name="Text Placeholder 2">
            <a:extLst>
              <a:ext uri="{FF2B5EF4-FFF2-40B4-BE49-F238E27FC236}">
                <a16:creationId xmlns:a16="http://schemas.microsoft.com/office/drawing/2014/main" id="{89E5BF11-70E9-95D4-AF97-46F670E53A21}"/>
              </a:ext>
            </a:extLst>
          </p:cNvPr>
          <p:cNvSpPr>
            <a:spLocks noGrp="1"/>
          </p:cNvSpPr>
          <p:nvPr>
            <p:ph type="body" idx="2"/>
          </p:nvPr>
        </p:nvSpPr>
        <p:spPr/>
        <p:txBody>
          <a:bodyPr/>
          <a:lstStyle/>
          <a:p>
            <a:endParaRPr lang="en-PH"/>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98FA23-B9E5-4046-BFA1-A4F397F4D1A5}"/>
              </a:ext>
            </a:extLst>
          </p:cNvPr>
          <p:cNvSpPr>
            <a:spLocks noGrp="1"/>
          </p:cNvSpPr>
          <p:nvPr>
            <p:ph type="body" idx="1"/>
          </p:nvPr>
        </p:nvSpPr>
        <p:spPr>
          <a:xfrm>
            <a:off x="558800" y="1125634"/>
            <a:ext cx="5366400" cy="1531303"/>
          </a:xfrm>
        </p:spPr>
        <p:txBody>
          <a:bodyPr/>
          <a:lstStyle/>
          <a:p>
            <a:r>
              <a:rPr lang="en-US" dirty="0"/>
              <a:t>Managed dependencies (out-of-process dependencies you have full control over)</a:t>
            </a:r>
          </a:p>
          <a:p>
            <a:r>
              <a:rPr lang="en-US" dirty="0"/>
              <a:t>Unmanaged dependencies (out-of-process dependencies you don’t have full control over)</a:t>
            </a:r>
          </a:p>
        </p:txBody>
      </p:sp>
      <p:sp>
        <p:nvSpPr>
          <p:cNvPr id="3" name="Title 2">
            <a:extLst>
              <a:ext uri="{FF2B5EF4-FFF2-40B4-BE49-F238E27FC236}">
                <a16:creationId xmlns:a16="http://schemas.microsoft.com/office/drawing/2014/main" id="{406A232E-69DE-4CB9-AA5E-F5D1032914BB}"/>
              </a:ext>
            </a:extLst>
          </p:cNvPr>
          <p:cNvSpPr>
            <a:spLocks noGrp="1"/>
          </p:cNvSpPr>
          <p:nvPr>
            <p:ph type="title"/>
          </p:nvPr>
        </p:nvSpPr>
        <p:spPr/>
        <p:txBody>
          <a:bodyPr/>
          <a:lstStyle/>
          <a:p>
            <a:r>
              <a:rPr lang="en-US" dirty="0"/>
              <a:t>Which out-of-process dependencies to test directly</a:t>
            </a:r>
          </a:p>
        </p:txBody>
      </p:sp>
      <p:sp>
        <p:nvSpPr>
          <p:cNvPr id="4" name="Subtitle 3">
            <a:extLst>
              <a:ext uri="{FF2B5EF4-FFF2-40B4-BE49-F238E27FC236}">
                <a16:creationId xmlns:a16="http://schemas.microsoft.com/office/drawing/2014/main" id="{2FAD63C0-3894-49BF-A06B-B8EB0AFFF466}"/>
              </a:ext>
            </a:extLst>
          </p:cNvPr>
          <p:cNvSpPr>
            <a:spLocks noGrp="1"/>
          </p:cNvSpPr>
          <p:nvPr>
            <p:ph type="subTitle" idx="2"/>
          </p:nvPr>
        </p:nvSpPr>
        <p:spPr/>
        <p:txBody>
          <a:bodyPr/>
          <a:lstStyle/>
          <a:p>
            <a:r>
              <a:rPr lang="en-US" dirty="0"/>
              <a:t>The two types of out-of-process dependencies</a:t>
            </a:r>
          </a:p>
        </p:txBody>
      </p:sp>
      <p:pic>
        <p:nvPicPr>
          <p:cNvPr id="7" name="Picture 6">
            <a:extLst>
              <a:ext uri="{FF2B5EF4-FFF2-40B4-BE49-F238E27FC236}">
                <a16:creationId xmlns:a16="http://schemas.microsoft.com/office/drawing/2014/main" id="{AD5A56D8-6847-4581-B941-640A353D6FF8}"/>
              </a:ext>
            </a:extLst>
          </p:cNvPr>
          <p:cNvPicPr>
            <a:picLocks noChangeAspect="1"/>
          </p:cNvPicPr>
          <p:nvPr/>
        </p:nvPicPr>
        <p:blipFill>
          <a:blip r:embed="rId3"/>
          <a:stretch>
            <a:fillRect/>
          </a:stretch>
        </p:blipFill>
        <p:spPr>
          <a:xfrm>
            <a:off x="229377" y="2424855"/>
            <a:ext cx="5646667" cy="3540792"/>
          </a:xfrm>
          <a:prstGeom prst="rect">
            <a:avLst/>
          </a:prstGeom>
        </p:spPr>
      </p:pic>
      <p:pic>
        <p:nvPicPr>
          <p:cNvPr id="9" name="Picture 8">
            <a:extLst>
              <a:ext uri="{FF2B5EF4-FFF2-40B4-BE49-F238E27FC236}">
                <a16:creationId xmlns:a16="http://schemas.microsoft.com/office/drawing/2014/main" id="{4E18C851-9D34-4587-B649-11B3C8968FFB}"/>
              </a:ext>
            </a:extLst>
          </p:cNvPr>
          <p:cNvPicPr>
            <a:picLocks noChangeAspect="1"/>
          </p:cNvPicPr>
          <p:nvPr/>
        </p:nvPicPr>
        <p:blipFill>
          <a:blip r:embed="rId4"/>
          <a:stretch>
            <a:fillRect/>
          </a:stretch>
        </p:blipFill>
        <p:spPr>
          <a:xfrm>
            <a:off x="5668915" y="1029071"/>
            <a:ext cx="6523085" cy="3902519"/>
          </a:xfrm>
          <a:prstGeom prst="rect">
            <a:avLst/>
          </a:prstGeom>
        </p:spPr>
      </p:pic>
    </p:spTree>
    <p:extLst>
      <p:ext uri="{BB962C8B-B14F-4D97-AF65-F5344CB8AC3E}">
        <p14:creationId xmlns:p14="http://schemas.microsoft.com/office/powerpoint/2010/main" val="11425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6AB0A-ECBB-41FE-9B1E-D3ECE63A41F3}"/>
              </a:ext>
            </a:extLst>
          </p:cNvPr>
          <p:cNvSpPr>
            <a:spLocks noGrp="1"/>
          </p:cNvSpPr>
          <p:nvPr>
            <p:ph type="body" idx="1"/>
          </p:nvPr>
        </p:nvSpPr>
        <p:spPr/>
        <p:txBody>
          <a:bodyPr/>
          <a:lstStyle/>
          <a:p>
            <a:r>
              <a:rPr lang="en-US" dirty="0"/>
              <a:t>CRM Project</a:t>
            </a:r>
          </a:p>
        </p:txBody>
      </p:sp>
      <p:sp>
        <p:nvSpPr>
          <p:cNvPr id="3" name="Title 2">
            <a:extLst>
              <a:ext uri="{FF2B5EF4-FFF2-40B4-BE49-F238E27FC236}">
                <a16:creationId xmlns:a16="http://schemas.microsoft.com/office/drawing/2014/main" id="{608252F8-564B-46A8-A4B9-59A912D6D0E6}"/>
              </a:ext>
            </a:extLst>
          </p:cNvPr>
          <p:cNvSpPr>
            <a:spLocks noGrp="1"/>
          </p:cNvSpPr>
          <p:nvPr>
            <p:ph type="title"/>
          </p:nvPr>
        </p:nvSpPr>
        <p:spPr/>
        <p:txBody>
          <a:bodyPr/>
          <a:lstStyle/>
          <a:p>
            <a:r>
              <a:rPr lang="en-US" dirty="0"/>
              <a:t>Integration testing: An example</a:t>
            </a:r>
          </a:p>
        </p:txBody>
      </p:sp>
      <p:sp>
        <p:nvSpPr>
          <p:cNvPr id="4" name="Subtitle 3">
            <a:extLst>
              <a:ext uri="{FF2B5EF4-FFF2-40B4-BE49-F238E27FC236}">
                <a16:creationId xmlns:a16="http://schemas.microsoft.com/office/drawing/2014/main" id="{98195259-261B-4C88-9602-993AD5B40208}"/>
              </a:ext>
            </a:extLst>
          </p:cNvPr>
          <p:cNvSpPr>
            <a:spLocks noGrp="1"/>
          </p:cNvSpPr>
          <p:nvPr>
            <p:ph type="subTitle" idx="2"/>
          </p:nvPr>
        </p:nvSpPr>
        <p:spPr/>
        <p:txBody>
          <a:bodyPr/>
          <a:lstStyle/>
          <a:p>
            <a:endParaRPr lang="en-US"/>
          </a:p>
        </p:txBody>
      </p:sp>
      <p:pic>
        <p:nvPicPr>
          <p:cNvPr id="7" name="Picture 6">
            <a:extLst>
              <a:ext uri="{FF2B5EF4-FFF2-40B4-BE49-F238E27FC236}">
                <a16:creationId xmlns:a16="http://schemas.microsoft.com/office/drawing/2014/main" id="{E8BB7EB1-D298-4F58-8C5F-5E158C2FEA44}"/>
              </a:ext>
            </a:extLst>
          </p:cNvPr>
          <p:cNvPicPr>
            <a:picLocks noChangeAspect="1"/>
          </p:cNvPicPr>
          <p:nvPr/>
        </p:nvPicPr>
        <p:blipFill>
          <a:blip r:embed="rId3"/>
          <a:stretch>
            <a:fillRect/>
          </a:stretch>
        </p:blipFill>
        <p:spPr>
          <a:xfrm>
            <a:off x="882614" y="1516525"/>
            <a:ext cx="10426773" cy="3824951"/>
          </a:xfrm>
          <a:prstGeom prst="rect">
            <a:avLst/>
          </a:prstGeom>
        </p:spPr>
      </p:pic>
    </p:spTree>
    <p:extLst>
      <p:ext uri="{BB962C8B-B14F-4D97-AF65-F5344CB8AC3E}">
        <p14:creationId xmlns:p14="http://schemas.microsoft.com/office/powerpoint/2010/main" val="3780990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4239A5-5DF6-4978-870F-462EFDB59F7B}"/>
              </a:ext>
            </a:extLst>
          </p:cNvPr>
          <p:cNvSpPr>
            <a:spLocks noGrp="1"/>
          </p:cNvSpPr>
          <p:nvPr>
            <p:ph type="body" idx="1"/>
          </p:nvPr>
        </p:nvSpPr>
        <p:spPr>
          <a:xfrm>
            <a:off x="558800" y="1125633"/>
            <a:ext cx="11074400" cy="5012000"/>
          </a:xfrm>
        </p:spPr>
        <p:txBody>
          <a:bodyPr/>
          <a:lstStyle/>
          <a:p>
            <a:r>
              <a:rPr lang="en-US" dirty="0"/>
              <a:t>The general guideline: Cover the longest happy path and any edge cases that can’t be exercised by unit tests. </a:t>
            </a:r>
          </a:p>
          <a:p>
            <a:pPr lvl="1"/>
            <a:r>
              <a:rPr lang="en-US" sz="1600" dirty="0"/>
              <a:t>The longest happy path is the one that goes through all out-of-process dependencies.</a:t>
            </a:r>
          </a:p>
        </p:txBody>
      </p:sp>
      <p:sp>
        <p:nvSpPr>
          <p:cNvPr id="3" name="Title 2">
            <a:extLst>
              <a:ext uri="{FF2B5EF4-FFF2-40B4-BE49-F238E27FC236}">
                <a16:creationId xmlns:a16="http://schemas.microsoft.com/office/drawing/2014/main" id="{D432C38C-9DE9-4E25-8590-B7E4C688D791}"/>
              </a:ext>
            </a:extLst>
          </p:cNvPr>
          <p:cNvSpPr>
            <a:spLocks noGrp="1"/>
          </p:cNvSpPr>
          <p:nvPr>
            <p:ph type="title"/>
          </p:nvPr>
        </p:nvSpPr>
        <p:spPr/>
        <p:txBody>
          <a:bodyPr/>
          <a:lstStyle/>
          <a:p>
            <a:r>
              <a:rPr lang="en-US" dirty="0"/>
              <a:t>What scenarios to test?</a:t>
            </a:r>
          </a:p>
        </p:txBody>
      </p:sp>
      <p:sp>
        <p:nvSpPr>
          <p:cNvPr id="4" name="Subtitle 3">
            <a:extLst>
              <a:ext uri="{FF2B5EF4-FFF2-40B4-BE49-F238E27FC236}">
                <a16:creationId xmlns:a16="http://schemas.microsoft.com/office/drawing/2014/main" id="{2E94BBF0-3D72-4720-9770-54C68D38C94B}"/>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240473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F37EE3-6EFD-44BA-BB2E-B72DA3B7870A}"/>
              </a:ext>
            </a:extLst>
          </p:cNvPr>
          <p:cNvSpPr>
            <a:spLocks noGrp="1"/>
          </p:cNvSpPr>
          <p:nvPr>
            <p:ph type="body" idx="1"/>
          </p:nvPr>
        </p:nvSpPr>
        <p:spPr/>
        <p:txBody>
          <a:bodyPr/>
          <a:lstStyle/>
          <a:p>
            <a:r>
              <a:rPr lang="en-US" dirty="0"/>
              <a:t>In the database, both the user and the company are updated: the user changes its type (from corporate to non-corporate) and email, and the company changes its number of employees.</a:t>
            </a:r>
          </a:p>
          <a:p>
            <a:r>
              <a:rPr lang="en-US" dirty="0"/>
              <a:t>A message is sent to the message bus.</a:t>
            </a:r>
          </a:p>
        </p:txBody>
      </p:sp>
      <p:sp>
        <p:nvSpPr>
          <p:cNvPr id="3" name="Title 2">
            <a:extLst>
              <a:ext uri="{FF2B5EF4-FFF2-40B4-BE49-F238E27FC236}">
                <a16:creationId xmlns:a16="http://schemas.microsoft.com/office/drawing/2014/main" id="{68CC036C-E11D-4D30-8EAC-436C3338DE06}"/>
              </a:ext>
            </a:extLst>
          </p:cNvPr>
          <p:cNvSpPr>
            <a:spLocks noGrp="1"/>
          </p:cNvSpPr>
          <p:nvPr>
            <p:ph type="title"/>
          </p:nvPr>
        </p:nvSpPr>
        <p:spPr/>
        <p:txBody>
          <a:bodyPr/>
          <a:lstStyle/>
          <a:p>
            <a:r>
              <a:rPr lang="en-US" dirty="0"/>
              <a:t>Side Effects and Categorizing the database and the message bus</a:t>
            </a:r>
          </a:p>
        </p:txBody>
      </p:sp>
      <p:sp>
        <p:nvSpPr>
          <p:cNvPr id="4" name="Subtitle 3">
            <a:extLst>
              <a:ext uri="{FF2B5EF4-FFF2-40B4-BE49-F238E27FC236}">
                <a16:creationId xmlns:a16="http://schemas.microsoft.com/office/drawing/2014/main" id="{56C4F4DD-8965-497A-804A-B1A31B14F960}"/>
              </a:ext>
            </a:extLst>
          </p:cNvPr>
          <p:cNvSpPr>
            <a:spLocks noGrp="1"/>
          </p:cNvSpPr>
          <p:nvPr>
            <p:ph type="subTitle" idx="2"/>
          </p:nvPr>
        </p:nvSpPr>
        <p:spPr/>
        <p:txBody>
          <a:bodyPr/>
          <a:lstStyle/>
          <a:p>
            <a:endParaRPr lang="en-US" dirty="0"/>
          </a:p>
        </p:txBody>
      </p:sp>
      <p:sp>
        <p:nvSpPr>
          <p:cNvPr id="5" name="Text Placeholder 4">
            <a:extLst>
              <a:ext uri="{FF2B5EF4-FFF2-40B4-BE49-F238E27FC236}">
                <a16:creationId xmlns:a16="http://schemas.microsoft.com/office/drawing/2014/main" id="{1C0414D2-5878-4B70-AFD0-C7A5D26DF93A}"/>
              </a:ext>
            </a:extLst>
          </p:cNvPr>
          <p:cNvSpPr>
            <a:spLocks noGrp="1"/>
          </p:cNvSpPr>
          <p:nvPr>
            <p:ph type="body" idx="3"/>
          </p:nvPr>
        </p:nvSpPr>
        <p:spPr/>
        <p:txBody>
          <a:bodyPr/>
          <a:lstStyle/>
          <a:p>
            <a:endParaRPr lang="en-US" dirty="0"/>
          </a:p>
        </p:txBody>
      </p:sp>
      <p:pic>
        <p:nvPicPr>
          <p:cNvPr id="6" name="Picture 5">
            <a:extLst>
              <a:ext uri="{FF2B5EF4-FFF2-40B4-BE49-F238E27FC236}">
                <a16:creationId xmlns:a16="http://schemas.microsoft.com/office/drawing/2014/main" id="{A517AB12-41B6-406D-97E8-48CBF3CDF2CF}"/>
              </a:ext>
            </a:extLst>
          </p:cNvPr>
          <p:cNvPicPr>
            <a:picLocks noChangeAspect="1"/>
          </p:cNvPicPr>
          <p:nvPr/>
        </p:nvPicPr>
        <p:blipFill>
          <a:blip r:embed="rId3"/>
          <a:stretch>
            <a:fillRect/>
          </a:stretch>
        </p:blipFill>
        <p:spPr>
          <a:xfrm>
            <a:off x="991444" y="2517841"/>
            <a:ext cx="9867513" cy="3619792"/>
          </a:xfrm>
          <a:prstGeom prst="rect">
            <a:avLst/>
          </a:prstGeom>
        </p:spPr>
      </p:pic>
    </p:spTree>
    <p:extLst>
      <p:ext uri="{BB962C8B-B14F-4D97-AF65-F5344CB8AC3E}">
        <p14:creationId xmlns:p14="http://schemas.microsoft.com/office/powerpoint/2010/main" val="1119709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E05FD-1230-4DF2-B861-4B8B1BD77B6C}"/>
              </a:ext>
            </a:extLst>
          </p:cNvPr>
          <p:cNvSpPr>
            <a:spLocks noGrp="1"/>
          </p:cNvSpPr>
          <p:nvPr>
            <p:ph type="title"/>
          </p:nvPr>
        </p:nvSpPr>
        <p:spPr/>
        <p:txBody>
          <a:bodyPr/>
          <a:lstStyle/>
          <a:p>
            <a:r>
              <a:rPr lang="en-US" dirty="0"/>
              <a:t>Integration testing: The first try</a:t>
            </a:r>
          </a:p>
        </p:txBody>
      </p:sp>
      <p:sp>
        <p:nvSpPr>
          <p:cNvPr id="4" name="Subtitle 3">
            <a:extLst>
              <a:ext uri="{FF2B5EF4-FFF2-40B4-BE49-F238E27FC236}">
                <a16:creationId xmlns:a16="http://schemas.microsoft.com/office/drawing/2014/main" id="{15012FD1-9F18-4E61-B0E2-A7FD5349018D}"/>
              </a:ext>
            </a:extLst>
          </p:cNvPr>
          <p:cNvSpPr>
            <a:spLocks noGrp="1"/>
          </p:cNvSpPr>
          <p:nvPr>
            <p:ph type="subTitle" idx="2"/>
          </p:nvPr>
        </p:nvSpPr>
        <p:spPr/>
        <p:txBody>
          <a:bodyPr/>
          <a:lstStyle/>
          <a:p>
            <a:endParaRPr lang="en-US"/>
          </a:p>
        </p:txBody>
      </p:sp>
      <p:pic>
        <p:nvPicPr>
          <p:cNvPr id="13" name="Picture 12">
            <a:extLst>
              <a:ext uri="{FF2B5EF4-FFF2-40B4-BE49-F238E27FC236}">
                <a16:creationId xmlns:a16="http://schemas.microsoft.com/office/drawing/2014/main" id="{737199A5-4E35-41CD-AADF-35D9FAB357B1}"/>
              </a:ext>
            </a:extLst>
          </p:cNvPr>
          <p:cNvPicPr>
            <a:picLocks noChangeAspect="1"/>
          </p:cNvPicPr>
          <p:nvPr/>
        </p:nvPicPr>
        <p:blipFill>
          <a:blip r:embed="rId3"/>
          <a:stretch>
            <a:fillRect/>
          </a:stretch>
        </p:blipFill>
        <p:spPr>
          <a:xfrm>
            <a:off x="304801" y="1137189"/>
            <a:ext cx="9137227" cy="4859840"/>
          </a:xfrm>
          <a:prstGeom prst="rect">
            <a:avLst/>
          </a:prstGeom>
        </p:spPr>
      </p:pic>
      <p:sp>
        <p:nvSpPr>
          <p:cNvPr id="11" name="TextBox 10">
            <a:extLst>
              <a:ext uri="{FF2B5EF4-FFF2-40B4-BE49-F238E27FC236}">
                <a16:creationId xmlns:a16="http://schemas.microsoft.com/office/drawing/2014/main" id="{BAAA4CA2-7BCC-447C-8CD8-6FD2190243A0}"/>
              </a:ext>
            </a:extLst>
          </p:cNvPr>
          <p:cNvSpPr txBox="1"/>
          <p:nvPr/>
        </p:nvSpPr>
        <p:spPr>
          <a:xfrm>
            <a:off x="7483270" y="4972737"/>
            <a:ext cx="2334521" cy="297454"/>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r>
              <a:rPr lang="en-US" sz="1333" b="1" dirty="0">
                <a:solidFill>
                  <a:srgbClr val="656565"/>
                </a:solidFill>
                <a:latin typeface="Humanist521BT-BoldCondensed"/>
              </a:rPr>
              <a:t>Asserts the company’s state</a:t>
            </a:r>
            <a:endParaRPr lang="en-US" sz="1333" dirty="0"/>
          </a:p>
        </p:txBody>
      </p:sp>
      <p:sp>
        <p:nvSpPr>
          <p:cNvPr id="14" name="TextBox 13">
            <a:extLst>
              <a:ext uri="{FF2B5EF4-FFF2-40B4-BE49-F238E27FC236}">
                <a16:creationId xmlns:a16="http://schemas.microsoft.com/office/drawing/2014/main" id="{D8A47121-84B3-4206-A065-86EE004E2243}"/>
              </a:ext>
            </a:extLst>
          </p:cNvPr>
          <p:cNvSpPr txBox="1"/>
          <p:nvPr/>
        </p:nvSpPr>
        <p:spPr>
          <a:xfrm>
            <a:off x="6981060" y="1438124"/>
            <a:ext cx="2291453" cy="297454"/>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r>
              <a:rPr lang="en-US" sz="1333" b="1" dirty="0">
                <a:solidFill>
                  <a:srgbClr val="656565"/>
                </a:solidFill>
                <a:latin typeface="Humanist521BT-BoldCondensed"/>
              </a:rPr>
              <a:t>Database repository</a:t>
            </a:r>
            <a:endParaRPr lang="en-US" sz="1333" dirty="0"/>
          </a:p>
        </p:txBody>
      </p:sp>
      <p:sp>
        <p:nvSpPr>
          <p:cNvPr id="15" name="TextBox 14">
            <a:extLst>
              <a:ext uri="{FF2B5EF4-FFF2-40B4-BE49-F238E27FC236}">
                <a16:creationId xmlns:a16="http://schemas.microsoft.com/office/drawing/2014/main" id="{4A792414-090E-428A-907C-93D4A5EBC840}"/>
              </a:ext>
            </a:extLst>
          </p:cNvPr>
          <p:cNvSpPr txBox="1"/>
          <p:nvPr/>
        </p:nvSpPr>
        <p:spPr>
          <a:xfrm>
            <a:off x="8556811" y="1875200"/>
            <a:ext cx="2428240" cy="502573"/>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r>
              <a:rPr lang="en-US" sz="1333" b="1" dirty="0">
                <a:solidFill>
                  <a:srgbClr val="656565"/>
                </a:solidFill>
                <a:latin typeface="Humanist521BT-BoldCondensed"/>
              </a:rPr>
              <a:t>Creates the user and company in the database</a:t>
            </a:r>
            <a:r>
              <a:rPr lang="en-US" sz="1333" dirty="0"/>
              <a:t> </a:t>
            </a:r>
          </a:p>
        </p:txBody>
      </p:sp>
      <p:sp>
        <p:nvSpPr>
          <p:cNvPr id="16" name="TextBox 15">
            <a:extLst>
              <a:ext uri="{FF2B5EF4-FFF2-40B4-BE49-F238E27FC236}">
                <a16:creationId xmlns:a16="http://schemas.microsoft.com/office/drawing/2014/main" id="{6FA76B8E-8F27-410C-A1A8-C39C3A1BA304}"/>
              </a:ext>
            </a:extLst>
          </p:cNvPr>
          <p:cNvSpPr txBox="1"/>
          <p:nvPr/>
        </p:nvSpPr>
        <p:spPr>
          <a:xfrm>
            <a:off x="7970951" y="2684464"/>
            <a:ext cx="2446047" cy="502573"/>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r>
              <a:rPr lang="en-US" sz="1333" b="1" dirty="0">
                <a:solidFill>
                  <a:srgbClr val="656565"/>
                </a:solidFill>
                <a:latin typeface="Humanist521BT-BoldCondensed"/>
              </a:rPr>
              <a:t>Sets up a mock for the message bus</a:t>
            </a:r>
            <a:r>
              <a:rPr lang="en-US" sz="1333" dirty="0"/>
              <a:t> </a:t>
            </a:r>
          </a:p>
        </p:txBody>
      </p:sp>
      <p:sp>
        <p:nvSpPr>
          <p:cNvPr id="17" name="TextBox 16">
            <a:extLst>
              <a:ext uri="{FF2B5EF4-FFF2-40B4-BE49-F238E27FC236}">
                <a16:creationId xmlns:a16="http://schemas.microsoft.com/office/drawing/2014/main" id="{174F9E47-3D0C-4513-8FA1-E976F0AAE163}"/>
              </a:ext>
            </a:extLst>
          </p:cNvPr>
          <p:cNvSpPr txBox="1"/>
          <p:nvPr/>
        </p:nvSpPr>
        <p:spPr>
          <a:xfrm>
            <a:off x="9817791" y="5463549"/>
            <a:ext cx="2334520" cy="502573"/>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r>
              <a:rPr lang="en-US" sz="1333" b="1" dirty="0">
                <a:solidFill>
                  <a:srgbClr val="656565"/>
                </a:solidFill>
                <a:latin typeface="Humanist521BT-BoldCondensed"/>
              </a:rPr>
              <a:t>Checks the</a:t>
            </a:r>
          </a:p>
          <a:p>
            <a:r>
              <a:rPr lang="en-US" sz="1333" b="1" dirty="0">
                <a:solidFill>
                  <a:srgbClr val="656565"/>
                </a:solidFill>
                <a:latin typeface="Humanist521BT-BoldCondensed"/>
              </a:rPr>
              <a:t>Interactions with the mock</a:t>
            </a:r>
            <a:endParaRPr lang="en-US" sz="1333" dirty="0"/>
          </a:p>
        </p:txBody>
      </p:sp>
      <p:sp>
        <p:nvSpPr>
          <p:cNvPr id="18" name="TextBox 17">
            <a:extLst>
              <a:ext uri="{FF2B5EF4-FFF2-40B4-BE49-F238E27FC236}">
                <a16:creationId xmlns:a16="http://schemas.microsoft.com/office/drawing/2014/main" id="{C81C48ED-D634-4B1C-AB93-5FA997CD0955}"/>
              </a:ext>
            </a:extLst>
          </p:cNvPr>
          <p:cNvSpPr txBox="1"/>
          <p:nvPr/>
        </p:nvSpPr>
        <p:spPr>
          <a:xfrm>
            <a:off x="6981061" y="4215184"/>
            <a:ext cx="2334521" cy="297454"/>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r>
              <a:rPr lang="en-US" sz="1333" b="1" dirty="0">
                <a:solidFill>
                  <a:srgbClr val="656565"/>
                </a:solidFill>
                <a:latin typeface="Humanist521BT-BoldCondensed"/>
              </a:rPr>
              <a:t>Asserts the company’s state</a:t>
            </a:r>
            <a:endParaRPr lang="en-US" sz="1333" dirty="0"/>
          </a:p>
        </p:txBody>
      </p:sp>
      <p:cxnSp>
        <p:nvCxnSpPr>
          <p:cNvPr id="22" name="Straight Arrow Connector 21">
            <a:extLst>
              <a:ext uri="{FF2B5EF4-FFF2-40B4-BE49-F238E27FC236}">
                <a16:creationId xmlns:a16="http://schemas.microsoft.com/office/drawing/2014/main" id="{07E4B627-6E49-4750-AE40-1B28830B0081}"/>
              </a:ext>
            </a:extLst>
          </p:cNvPr>
          <p:cNvCxnSpPr>
            <a:cxnSpLocks/>
          </p:cNvCxnSpPr>
          <p:nvPr/>
        </p:nvCxnSpPr>
        <p:spPr>
          <a:xfrm flipH="1">
            <a:off x="4544366" y="1648617"/>
            <a:ext cx="2308572" cy="139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0B125FB-4FC8-4B69-AAF0-D6283BC48275}"/>
              </a:ext>
            </a:extLst>
          </p:cNvPr>
          <p:cNvCxnSpPr>
            <a:cxnSpLocks/>
            <a:stCxn id="15" idx="1"/>
          </p:cNvCxnSpPr>
          <p:nvPr/>
        </p:nvCxnSpPr>
        <p:spPr>
          <a:xfrm flipH="1">
            <a:off x="6700002" y="2126487"/>
            <a:ext cx="1856809" cy="60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1E09E513-9349-445C-9459-279D93D9BD72}"/>
              </a:ext>
            </a:extLst>
          </p:cNvPr>
          <p:cNvCxnSpPr>
            <a:cxnSpLocks/>
          </p:cNvCxnSpPr>
          <p:nvPr/>
        </p:nvCxnSpPr>
        <p:spPr>
          <a:xfrm flipH="1" flipV="1">
            <a:off x="6649880" y="2771169"/>
            <a:ext cx="1321072" cy="179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7BF6A9F-AE31-483B-B44A-9AFA4F8B4CE0}"/>
              </a:ext>
            </a:extLst>
          </p:cNvPr>
          <p:cNvCxnSpPr>
            <a:cxnSpLocks/>
            <a:stCxn id="18" idx="1"/>
          </p:cNvCxnSpPr>
          <p:nvPr/>
        </p:nvCxnSpPr>
        <p:spPr>
          <a:xfrm flipH="1">
            <a:off x="5573196" y="4363911"/>
            <a:ext cx="1407865" cy="15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C33CE5D-9E07-4394-BD7E-8A44A8239D1E}"/>
              </a:ext>
            </a:extLst>
          </p:cNvPr>
          <p:cNvCxnSpPr>
            <a:cxnSpLocks/>
          </p:cNvCxnSpPr>
          <p:nvPr/>
        </p:nvCxnSpPr>
        <p:spPr>
          <a:xfrm flipH="1">
            <a:off x="6512560" y="5131171"/>
            <a:ext cx="9913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54DD0125-E483-49BD-A639-90F04CB9DA69}"/>
              </a:ext>
            </a:extLst>
          </p:cNvPr>
          <p:cNvCxnSpPr>
            <a:cxnSpLocks/>
            <a:stCxn id="17" idx="1"/>
          </p:cNvCxnSpPr>
          <p:nvPr/>
        </p:nvCxnSpPr>
        <p:spPr>
          <a:xfrm flipH="1">
            <a:off x="9563791" y="5714836"/>
            <a:ext cx="254000" cy="154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EAB5FADF-5145-463A-88B3-EE2A209AEF1E}"/>
              </a:ext>
            </a:extLst>
          </p:cNvPr>
          <p:cNvSpPr/>
          <p:nvPr/>
        </p:nvSpPr>
        <p:spPr>
          <a:xfrm>
            <a:off x="558801" y="1632211"/>
            <a:ext cx="3948884" cy="358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3" name="Rectangle 22">
            <a:extLst>
              <a:ext uri="{FF2B5EF4-FFF2-40B4-BE49-F238E27FC236}">
                <a16:creationId xmlns:a16="http://schemas.microsoft.com/office/drawing/2014/main" id="{C186747A-2562-40A0-954C-4AF0D8794F37}"/>
              </a:ext>
            </a:extLst>
          </p:cNvPr>
          <p:cNvSpPr/>
          <p:nvPr/>
        </p:nvSpPr>
        <p:spPr>
          <a:xfrm>
            <a:off x="608922" y="1898951"/>
            <a:ext cx="6040959" cy="452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4" name="Rectangle 23">
            <a:extLst>
              <a:ext uri="{FF2B5EF4-FFF2-40B4-BE49-F238E27FC236}">
                <a16:creationId xmlns:a16="http://schemas.microsoft.com/office/drawing/2014/main" id="{7E462906-8497-4052-B3E0-AEDBD732E709}"/>
              </a:ext>
            </a:extLst>
          </p:cNvPr>
          <p:cNvSpPr/>
          <p:nvPr/>
        </p:nvSpPr>
        <p:spPr>
          <a:xfrm>
            <a:off x="502047" y="2495329"/>
            <a:ext cx="6040959" cy="452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 name="Rectangle 26">
            <a:extLst>
              <a:ext uri="{FF2B5EF4-FFF2-40B4-BE49-F238E27FC236}">
                <a16:creationId xmlns:a16="http://schemas.microsoft.com/office/drawing/2014/main" id="{F1F5593F-47B7-4A79-BADB-3144CF6DACC4}"/>
              </a:ext>
            </a:extLst>
          </p:cNvPr>
          <p:cNvSpPr/>
          <p:nvPr/>
        </p:nvSpPr>
        <p:spPr>
          <a:xfrm>
            <a:off x="517186" y="4019930"/>
            <a:ext cx="4693756" cy="778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Rectangle 27">
            <a:extLst>
              <a:ext uri="{FF2B5EF4-FFF2-40B4-BE49-F238E27FC236}">
                <a16:creationId xmlns:a16="http://schemas.microsoft.com/office/drawing/2014/main" id="{D9325952-EAC2-432C-AEAA-F4919ECC6B2F}"/>
              </a:ext>
            </a:extLst>
          </p:cNvPr>
          <p:cNvSpPr/>
          <p:nvPr/>
        </p:nvSpPr>
        <p:spPr>
          <a:xfrm>
            <a:off x="608922" y="4871583"/>
            <a:ext cx="5688415" cy="591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 name="Rectangle 28">
            <a:extLst>
              <a:ext uri="{FF2B5EF4-FFF2-40B4-BE49-F238E27FC236}">
                <a16:creationId xmlns:a16="http://schemas.microsoft.com/office/drawing/2014/main" id="{838BD7DA-FB11-4630-BF29-FD202CCA48C2}"/>
              </a:ext>
            </a:extLst>
          </p:cNvPr>
          <p:cNvSpPr/>
          <p:nvPr/>
        </p:nvSpPr>
        <p:spPr>
          <a:xfrm>
            <a:off x="608921" y="5512485"/>
            <a:ext cx="8833107" cy="591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232029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P spid="18" grpId="0" animBg="1"/>
      <p:bldP spid="2" grpId="0" animBg="1"/>
      <p:bldP spid="23" grpId="0" animBg="1"/>
      <p:bldP spid="24" grpId="0" animBg="1"/>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95F8C2-54B2-27B7-F5E5-628F91DDDACC}"/>
              </a:ext>
            </a:extLst>
          </p:cNvPr>
          <p:cNvSpPr>
            <a:spLocks noGrp="1"/>
          </p:cNvSpPr>
          <p:nvPr>
            <p:ph type="ctrTitle"/>
          </p:nvPr>
        </p:nvSpPr>
        <p:spPr>
          <a:xfrm>
            <a:off x="1042416" y="2366197"/>
            <a:ext cx="5172000" cy="923320"/>
          </a:xfrm>
        </p:spPr>
        <p:txBody>
          <a:bodyPr/>
          <a:lstStyle/>
          <a:p>
            <a:r>
              <a:rPr lang="en-US" dirty="0"/>
              <a:t>10 Mins break</a:t>
            </a:r>
            <a:endParaRPr lang="en-PH" dirty="0"/>
          </a:p>
        </p:txBody>
      </p:sp>
    </p:spTree>
    <p:extLst>
      <p:ext uri="{BB962C8B-B14F-4D97-AF65-F5344CB8AC3E}">
        <p14:creationId xmlns:p14="http://schemas.microsoft.com/office/powerpoint/2010/main" val="3847963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433C-1948-414C-8C02-EB28DB072400}"/>
              </a:ext>
            </a:extLst>
          </p:cNvPr>
          <p:cNvSpPr>
            <a:spLocks noGrp="1"/>
          </p:cNvSpPr>
          <p:nvPr>
            <p:ph type="ctrTitle"/>
          </p:nvPr>
        </p:nvSpPr>
        <p:spPr/>
        <p:txBody>
          <a:bodyPr/>
          <a:lstStyle/>
          <a:p>
            <a:r>
              <a:rPr lang="en-US" dirty="0"/>
              <a:t>Using interfaces to abstract dependencies</a:t>
            </a:r>
          </a:p>
        </p:txBody>
      </p:sp>
    </p:spTree>
    <p:extLst>
      <p:ext uri="{BB962C8B-B14F-4D97-AF65-F5344CB8AC3E}">
        <p14:creationId xmlns:p14="http://schemas.microsoft.com/office/powerpoint/2010/main" val="3469882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A5EA16-FDD6-4F7C-8CD4-93650B12CCE3}"/>
              </a:ext>
            </a:extLst>
          </p:cNvPr>
          <p:cNvSpPr>
            <a:spLocks noGrp="1"/>
          </p:cNvSpPr>
          <p:nvPr>
            <p:ph type="body" idx="1"/>
          </p:nvPr>
        </p:nvSpPr>
        <p:spPr>
          <a:xfrm>
            <a:off x="558800" y="1125633"/>
            <a:ext cx="10454640" cy="5012000"/>
          </a:xfrm>
        </p:spPr>
        <p:txBody>
          <a:bodyPr/>
          <a:lstStyle/>
          <a:p>
            <a:r>
              <a:rPr lang="en-US" dirty="0"/>
              <a:t>Interfaces with a single implementation are not abstractions and don’t provide loose coupling any more than concrete classes that implement those interface.</a:t>
            </a:r>
          </a:p>
          <a:p>
            <a:r>
              <a:rPr lang="en-US" dirty="0"/>
              <a:t>Genuine abstractions are </a:t>
            </a:r>
            <a:r>
              <a:rPr lang="en-US" b="1" dirty="0"/>
              <a:t>discovered</a:t>
            </a:r>
            <a:r>
              <a:rPr lang="en-US" dirty="0"/>
              <a:t>, not </a:t>
            </a:r>
            <a:r>
              <a:rPr lang="en-US" b="1" dirty="0"/>
              <a:t>invented</a:t>
            </a:r>
            <a:r>
              <a:rPr lang="en-US" dirty="0"/>
              <a:t>. </a:t>
            </a:r>
            <a:br>
              <a:rPr lang="en-US" dirty="0"/>
            </a:br>
            <a:endParaRPr lang="en-US" dirty="0"/>
          </a:p>
        </p:txBody>
      </p:sp>
      <p:sp>
        <p:nvSpPr>
          <p:cNvPr id="3" name="Title 2">
            <a:extLst>
              <a:ext uri="{FF2B5EF4-FFF2-40B4-BE49-F238E27FC236}">
                <a16:creationId xmlns:a16="http://schemas.microsoft.com/office/drawing/2014/main" id="{CB2F774F-B601-4FC3-8BFF-D10BBD14A68A}"/>
              </a:ext>
            </a:extLst>
          </p:cNvPr>
          <p:cNvSpPr>
            <a:spLocks noGrp="1"/>
          </p:cNvSpPr>
          <p:nvPr>
            <p:ph type="title"/>
          </p:nvPr>
        </p:nvSpPr>
        <p:spPr/>
        <p:txBody>
          <a:bodyPr/>
          <a:lstStyle/>
          <a:p>
            <a:r>
              <a:rPr lang="en-US" dirty="0"/>
              <a:t>Interfaces and loose coupling</a:t>
            </a:r>
          </a:p>
        </p:txBody>
      </p:sp>
      <p:sp>
        <p:nvSpPr>
          <p:cNvPr id="4" name="Subtitle 3">
            <a:extLst>
              <a:ext uri="{FF2B5EF4-FFF2-40B4-BE49-F238E27FC236}">
                <a16:creationId xmlns:a16="http://schemas.microsoft.com/office/drawing/2014/main" id="{60D042DD-7501-4D02-AC1A-5D599A6F126C}"/>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3395021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3CE321-CA4D-46C4-982C-1D3C85F73433}"/>
              </a:ext>
            </a:extLst>
          </p:cNvPr>
          <p:cNvSpPr>
            <a:spLocks noGrp="1"/>
          </p:cNvSpPr>
          <p:nvPr>
            <p:ph type="body" idx="1"/>
          </p:nvPr>
        </p:nvSpPr>
        <p:spPr>
          <a:xfrm>
            <a:off x="558800" y="1125633"/>
            <a:ext cx="9550400" cy="5012000"/>
          </a:xfrm>
        </p:spPr>
        <p:txBody>
          <a:bodyPr/>
          <a:lstStyle/>
          <a:p>
            <a:r>
              <a:rPr lang="en-US" dirty="0"/>
              <a:t>The common reasoning behind the use of such interfaces is that they help to</a:t>
            </a:r>
          </a:p>
          <a:p>
            <a:pPr lvl="1"/>
            <a:r>
              <a:rPr lang="en-US" dirty="0"/>
              <a:t>Abstract out-of-process dependencies, thus achieving loose coupling</a:t>
            </a:r>
          </a:p>
          <a:p>
            <a:pPr lvl="1"/>
            <a:r>
              <a:rPr lang="en-US" dirty="0"/>
              <a:t>Add new functionality without changing the existing code, thus adhering to the Open-Closed principle (OCP)</a:t>
            </a:r>
          </a:p>
          <a:p>
            <a:pPr lvl="1"/>
            <a:endParaRPr lang="en-US" dirty="0"/>
          </a:p>
          <a:p>
            <a:pPr lvl="1"/>
            <a:endParaRPr lang="en-US" dirty="0"/>
          </a:p>
          <a:p>
            <a:r>
              <a:rPr lang="en-US" dirty="0"/>
              <a:t>The second reason (the ability to add new functionality without changing the existing code)</a:t>
            </a:r>
          </a:p>
          <a:p>
            <a:pPr lvl="1"/>
            <a:r>
              <a:rPr lang="en-US" dirty="0"/>
              <a:t>Violates: YAGNI stands for “You aren’t </a:t>
            </a:r>
            <a:r>
              <a:rPr lang="en-US" dirty="0" err="1"/>
              <a:t>gonna</a:t>
            </a:r>
            <a:r>
              <a:rPr lang="en-US" dirty="0"/>
              <a:t> need it”</a:t>
            </a:r>
          </a:p>
        </p:txBody>
      </p:sp>
      <p:sp>
        <p:nvSpPr>
          <p:cNvPr id="3" name="Title 2">
            <a:extLst>
              <a:ext uri="{FF2B5EF4-FFF2-40B4-BE49-F238E27FC236}">
                <a16:creationId xmlns:a16="http://schemas.microsoft.com/office/drawing/2014/main" id="{9A1CC62A-61A1-496A-A373-320A1A121ADC}"/>
              </a:ext>
            </a:extLst>
          </p:cNvPr>
          <p:cNvSpPr>
            <a:spLocks noGrp="1"/>
          </p:cNvSpPr>
          <p:nvPr>
            <p:ph type="title"/>
          </p:nvPr>
        </p:nvSpPr>
        <p:spPr/>
        <p:txBody>
          <a:bodyPr/>
          <a:lstStyle/>
          <a:p>
            <a:r>
              <a:rPr lang="en-US" dirty="0"/>
              <a:t>Interfaces and loose coupling</a:t>
            </a:r>
          </a:p>
        </p:txBody>
      </p:sp>
      <p:sp>
        <p:nvSpPr>
          <p:cNvPr id="4" name="Subtitle 3">
            <a:extLst>
              <a:ext uri="{FF2B5EF4-FFF2-40B4-BE49-F238E27FC236}">
                <a16:creationId xmlns:a16="http://schemas.microsoft.com/office/drawing/2014/main" id="{F932D214-BB82-4826-8C72-7D455FBDB094}"/>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172285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27E557-3716-4FD2-89B4-7C3FC4ADF8A4}"/>
              </a:ext>
            </a:extLst>
          </p:cNvPr>
          <p:cNvSpPr>
            <a:spLocks noGrp="1"/>
          </p:cNvSpPr>
          <p:nvPr>
            <p:ph type="body" idx="1"/>
          </p:nvPr>
        </p:nvSpPr>
        <p:spPr/>
        <p:txBody>
          <a:bodyPr/>
          <a:lstStyle/>
          <a:p>
            <a:r>
              <a:rPr lang="en-US" dirty="0"/>
              <a:t>It’s to enable mocking—as simple as that </a:t>
            </a:r>
            <a:br>
              <a:rPr lang="en-US" dirty="0"/>
            </a:br>
            <a:endParaRPr lang="en-US" dirty="0"/>
          </a:p>
        </p:txBody>
      </p:sp>
      <p:sp>
        <p:nvSpPr>
          <p:cNvPr id="3" name="Title 2">
            <a:extLst>
              <a:ext uri="{FF2B5EF4-FFF2-40B4-BE49-F238E27FC236}">
                <a16:creationId xmlns:a16="http://schemas.microsoft.com/office/drawing/2014/main" id="{8559248B-072B-4818-981B-BBE428377F34}"/>
              </a:ext>
            </a:extLst>
          </p:cNvPr>
          <p:cNvSpPr>
            <a:spLocks noGrp="1"/>
          </p:cNvSpPr>
          <p:nvPr>
            <p:ph type="title"/>
          </p:nvPr>
        </p:nvSpPr>
        <p:spPr/>
        <p:txBody>
          <a:bodyPr/>
          <a:lstStyle/>
          <a:p>
            <a:r>
              <a:rPr lang="en-US" dirty="0"/>
              <a:t>Why use interfaces for out-of-process dependencies?</a:t>
            </a:r>
          </a:p>
        </p:txBody>
      </p:sp>
      <p:sp>
        <p:nvSpPr>
          <p:cNvPr id="4" name="Subtitle 3">
            <a:extLst>
              <a:ext uri="{FF2B5EF4-FFF2-40B4-BE49-F238E27FC236}">
                <a16:creationId xmlns:a16="http://schemas.microsoft.com/office/drawing/2014/main" id="{29F6A119-BADE-4B07-9B7F-E500FC413F5B}"/>
              </a:ext>
            </a:extLst>
          </p:cNvPr>
          <p:cNvSpPr>
            <a:spLocks noGrp="1"/>
          </p:cNvSpPr>
          <p:nvPr>
            <p:ph type="subTitle" idx="2"/>
          </p:nvPr>
        </p:nvSpPr>
        <p:spPr/>
        <p:txBody>
          <a:bodyPr/>
          <a:lstStyle/>
          <a:p>
            <a:endParaRPr lang="en-US"/>
          </a:p>
        </p:txBody>
      </p:sp>
      <p:pic>
        <p:nvPicPr>
          <p:cNvPr id="7" name="Picture 6">
            <a:extLst>
              <a:ext uri="{FF2B5EF4-FFF2-40B4-BE49-F238E27FC236}">
                <a16:creationId xmlns:a16="http://schemas.microsoft.com/office/drawing/2014/main" id="{EBF4A378-3FD7-4D4B-AF4A-5EE44746864D}"/>
              </a:ext>
            </a:extLst>
          </p:cNvPr>
          <p:cNvPicPr>
            <a:picLocks noChangeAspect="1"/>
          </p:cNvPicPr>
          <p:nvPr/>
        </p:nvPicPr>
        <p:blipFill>
          <a:blip r:embed="rId3"/>
          <a:stretch>
            <a:fillRect/>
          </a:stretch>
        </p:blipFill>
        <p:spPr>
          <a:xfrm>
            <a:off x="1707503" y="1943292"/>
            <a:ext cx="9118600" cy="3953317"/>
          </a:xfrm>
          <a:prstGeom prst="rect">
            <a:avLst/>
          </a:prstGeom>
        </p:spPr>
      </p:pic>
    </p:spTree>
    <p:extLst>
      <p:ext uri="{BB962C8B-B14F-4D97-AF65-F5344CB8AC3E}">
        <p14:creationId xmlns:p14="http://schemas.microsoft.com/office/powerpoint/2010/main" val="2860114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3BCA86-92E0-447E-87B5-FE0D6384A09D}"/>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CE68B6B5-FB6A-40E5-AB11-F73F750A32B7}"/>
              </a:ext>
            </a:extLst>
          </p:cNvPr>
          <p:cNvSpPr>
            <a:spLocks noGrp="1"/>
          </p:cNvSpPr>
          <p:nvPr>
            <p:ph type="title"/>
          </p:nvPr>
        </p:nvSpPr>
        <p:spPr/>
        <p:txBody>
          <a:bodyPr/>
          <a:lstStyle/>
          <a:p>
            <a:r>
              <a:rPr lang="en-US" dirty="0"/>
              <a:t>What will you learn?</a:t>
            </a:r>
          </a:p>
        </p:txBody>
      </p:sp>
      <p:sp>
        <p:nvSpPr>
          <p:cNvPr id="2" name="Text Placeholder 1">
            <a:extLst>
              <a:ext uri="{FF2B5EF4-FFF2-40B4-BE49-F238E27FC236}">
                <a16:creationId xmlns:a16="http://schemas.microsoft.com/office/drawing/2014/main" id="{4A630A7A-24F0-43F0-5C1C-167FB9FD7DF7}"/>
              </a:ext>
            </a:extLst>
          </p:cNvPr>
          <p:cNvSpPr>
            <a:spLocks noGrp="1"/>
          </p:cNvSpPr>
          <p:nvPr>
            <p:ph type="body" idx="2"/>
          </p:nvPr>
        </p:nvSpPr>
        <p:spPr/>
        <p:txBody>
          <a:bodyPr/>
          <a:lstStyle/>
          <a:p>
            <a:endParaRPr lang="en-PH" dirty="0"/>
          </a:p>
        </p:txBody>
      </p:sp>
      <p:sp>
        <p:nvSpPr>
          <p:cNvPr id="3" name="Text Placeholder 2">
            <a:extLst>
              <a:ext uri="{FF2B5EF4-FFF2-40B4-BE49-F238E27FC236}">
                <a16:creationId xmlns:a16="http://schemas.microsoft.com/office/drawing/2014/main" id="{11FE4B74-B43F-64A5-1F34-CDC68F0CC20B}"/>
              </a:ext>
            </a:extLst>
          </p:cNvPr>
          <p:cNvSpPr>
            <a:spLocks noGrp="1"/>
          </p:cNvSpPr>
          <p:nvPr>
            <p:ph type="body" idx="3"/>
          </p:nvPr>
        </p:nvSpPr>
        <p:spPr/>
        <p:txBody>
          <a:bodyPr/>
          <a:lstStyle/>
          <a:p>
            <a:pPr marL="514350" indent="-285750">
              <a:buFont typeface="Arial" panose="020B0604020202020204" pitchFamily="34" charset="0"/>
              <a:buChar char="•"/>
            </a:pPr>
            <a:r>
              <a:rPr lang="en-US" dirty="0"/>
              <a:t>Understanding the role of integration testing</a:t>
            </a:r>
          </a:p>
          <a:p>
            <a:pPr marL="514350" indent="-285750">
              <a:buFont typeface="Arial" panose="020B0604020202020204" pitchFamily="34" charset="0"/>
              <a:buChar char="•"/>
            </a:pPr>
            <a:r>
              <a:rPr lang="en-US" dirty="0"/>
              <a:t>Diving deeper into the Test Pyramid concept</a:t>
            </a:r>
          </a:p>
          <a:p>
            <a:pPr marL="514350" indent="-285750">
              <a:buFont typeface="Arial" panose="020B0604020202020204" pitchFamily="34" charset="0"/>
              <a:buChar char="•"/>
            </a:pPr>
            <a:r>
              <a:rPr lang="en-US" dirty="0"/>
              <a:t>Writing valuable integration tests</a:t>
            </a:r>
          </a:p>
          <a:p>
            <a:endParaRPr lang="en-PH" dirty="0"/>
          </a:p>
        </p:txBody>
      </p:sp>
      <p:sp>
        <p:nvSpPr>
          <p:cNvPr id="4" name="Text Placeholder 3">
            <a:extLst>
              <a:ext uri="{FF2B5EF4-FFF2-40B4-BE49-F238E27FC236}">
                <a16:creationId xmlns:a16="http://schemas.microsoft.com/office/drawing/2014/main" id="{08B91285-B769-427C-68ED-7CF8B619EBCC}"/>
              </a:ext>
            </a:extLst>
          </p:cNvPr>
          <p:cNvSpPr>
            <a:spLocks noGrp="1"/>
          </p:cNvSpPr>
          <p:nvPr>
            <p:ph type="body" idx="4"/>
          </p:nvPr>
        </p:nvSpPr>
        <p:spPr/>
        <p:txBody>
          <a:bodyPr/>
          <a:lstStyle/>
          <a:p>
            <a:endParaRPr lang="en-PH"/>
          </a:p>
        </p:txBody>
      </p:sp>
      <p:sp>
        <p:nvSpPr>
          <p:cNvPr id="9" name="Text Placeholder 8">
            <a:extLst>
              <a:ext uri="{FF2B5EF4-FFF2-40B4-BE49-F238E27FC236}">
                <a16:creationId xmlns:a16="http://schemas.microsoft.com/office/drawing/2014/main" id="{27454934-330D-2FE7-0E9D-549104672A84}"/>
              </a:ext>
            </a:extLst>
          </p:cNvPr>
          <p:cNvSpPr>
            <a:spLocks noGrp="1"/>
          </p:cNvSpPr>
          <p:nvPr>
            <p:ph type="body" idx="5"/>
          </p:nvPr>
        </p:nvSpPr>
        <p:spPr/>
        <p:txBody>
          <a:bodyPr/>
          <a:lstStyle/>
          <a:p>
            <a:endParaRPr lang="en-PH"/>
          </a:p>
        </p:txBody>
      </p:sp>
    </p:spTree>
    <p:extLst>
      <p:ext uri="{BB962C8B-B14F-4D97-AF65-F5344CB8AC3E}">
        <p14:creationId xmlns:p14="http://schemas.microsoft.com/office/powerpoint/2010/main" val="1313431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1B9238-EC47-4BBE-ADC9-81087050F771}"/>
              </a:ext>
            </a:extLst>
          </p:cNvPr>
          <p:cNvSpPr>
            <a:spLocks noGrp="1"/>
          </p:cNvSpPr>
          <p:nvPr>
            <p:ph type="body" idx="1"/>
          </p:nvPr>
        </p:nvSpPr>
        <p:spPr/>
        <p:txBody>
          <a:bodyPr/>
          <a:lstStyle/>
          <a:p>
            <a:r>
              <a:rPr lang="en-US" dirty="0"/>
              <a:t>Making domain model boundaries explicit</a:t>
            </a:r>
          </a:p>
          <a:p>
            <a:r>
              <a:rPr lang="en-US" dirty="0"/>
              <a:t>Reducing the number of layers in the application</a:t>
            </a:r>
          </a:p>
          <a:p>
            <a:r>
              <a:rPr lang="en-US" dirty="0"/>
              <a:t>Eliminating circular dependencies</a:t>
            </a:r>
          </a:p>
        </p:txBody>
      </p:sp>
      <p:sp>
        <p:nvSpPr>
          <p:cNvPr id="3" name="Title 2">
            <a:extLst>
              <a:ext uri="{FF2B5EF4-FFF2-40B4-BE49-F238E27FC236}">
                <a16:creationId xmlns:a16="http://schemas.microsoft.com/office/drawing/2014/main" id="{C54B379F-4908-41A9-AD24-DB256255A177}"/>
              </a:ext>
            </a:extLst>
          </p:cNvPr>
          <p:cNvSpPr>
            <a:spLocks noGrp="1"/>
          </p:cNvSpPr>
          <p:nvPr>
            <p:ph type="title"/>
          </p:nvPr>
        </p:nvSpPr>
        <p:spPr/>
        <p:txBody>
          <a:bodyPr/>
          <a:lstStyle/>
          <a:p>
            <a:r>
              <a:rPr lang="en-US" dirty="0"/>
              <a:t>Integration testing best practices</a:t>
            </a:r>
          </a:p>
        </p:txBody>
      </p:sp>
      <p:sp>
        <p:nvSpPr>
          <p:cNvPr id="4" name="Subtitle 3">
            <a:extLst>
              <a:ext uri="{FF2B5EF4-FFF2-40B4-BE49-F238E27FC236}">
                <a16:creationId xmlns:a16="http://schemas.microsoft.com/office/drawing/2014/main" id="{F6D52F6B-1FEC-4F91-AC46-819131A00860}"/>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7B2F5AD4-1ED3-48B7-A0B4-0C5E2CBE2591}"/>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454515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EC23-ED8F-4FAE-A8A7-8BF1B4614ACB}"/>
              </a:ext>
            </a:extLst>
          </p:cNvPr>
          <p:cNvSpPr>
            <a:spLocks noGrp="1"/>
          </p:cNvSpPr>
          <p:nvPr>
            <p:ph type="ctrTitle"/>
          </p:nvPr>
        </p:nvSpPr>
        <p:spPr/>
        <p:txBody>
          <a:bodyPr/>
          <a:lstStyle/>
          <a:p>
            <a:r>
              <a:rPr lang="en-US" dirty="0"/>
              <a:t>How to test logging functionality</a:t>
            </a:r>
          </a:p>
        </p:txBody>
      </p:sp>
    </p:spTree>
    <p:extLst>
      <p:ext uri="{BB962C8B-B14F-4D97-AF65-F5344CB8AC3E}">
        <p14:creationId xmlns:p14="http://schemas.microsoft.com/office/powerpoint/2010/main" val="52122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12108-F3E0-407A-8892-E030719A39C9}"/>
              </a:ext>
            </a:extLst>
          </p:cNvPr>
          <p:cNvSpPr>
            <a:spLocks noGrp="1"/>
          </p:cNvSpPr>
          <p:nvPr>
            <p:ph type="title"/>
          </p:nvPr>
        </p:nvSpPr>
        <p:spPr/>
        <p:txBody>
          <a:bodyPr/>
          <a:lstStyle/>
          <a:p>
            <a:r>
              <a:rPr lang="en-US" dirty="0"/>
              <a:t>Should you test logging?</a:t>
            </a:r>
          </a:p>
        </p:txBody>
      </p:sp>
    </p:spTree>
    <p:extLst>
      <p:ext uri="{BB962C8B-B14F-4D97-AF65-F5344CB8AC3E}">
        <p14:creationId xmlns:p14="http://schemas.microsoft.com/office/powerpoint/2010/main" val="3349976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B6F0B7-8B9F-427C-93F9-6086A2A44F1F}"/>
              </a:ext>
            </a:extLst>
          </p:cNvPr>
          <p:cNvSpPr>
            <a:spLocks noGrp="1"/>
          </p:cNvSpPr>
          <p:nvPr>
            <p:ph type="body" idx="1"/>
          </p:nvPr>
        </p:nvSpPr>
        <p:spPr/>
        <p:txBody>
          <a:bodyPr/>
          <a:lstStyle/>
          <a:p>
            <a:r>
              <a:rPr lang="en-US" dirty="0"/>
              <a:t>Support logging </a:t>
            </a:r>
          </a:p>
          <a:p>
            <a:r>
              <a:rPr lang="en-US" dirty="0"/>
              <a:t>Diagnostic logging </a:t>
            </a:r>
          </a:p>
        </p:txBody>
      </p:sp>
      <p:sp>
        <p:nvSpPr>
          <p:cNvPr id="3" name="Title 2">
            <a:extLst>
              <a:ext uri="{FF2B5EF4-FFF2-40B4-BE49-F238E27FC236}">
                <a16:creationId xmlns:a16="http://schemas.microsoft.com/office/drawing/2014/main" id="{87FE98C3-65AB-4990-A7CC-1F9594CF97C0}"/>
              </a:ext>
            </a:extLst>
          </p:cNvPr>
          <p:cNvSpPr>
            <a:spLocks noGrp="1"/>
          </p:cNvSpPr>
          <p:nvPr>
            <p:ph type="title"/>
          </p:nvPr>
        </p:nvSpPr>
        <p:spPr/>
        <p:txBody>
          <a:bodyPr/>
          <a:lstStyle/>
          <a:p>
            <a:r>
              <a:rPr lang="en-US" sz="2400" b="0" dirty="0">
                <a:solidFill>
                  <a:srgbClr val="262626"/>
                </a:solidFill>
                <a:latin typeface="Proxima Nova Extrabold" panose="020B0604020202020204" charset="0"/>
              </a:rPr>
              <a:t>Types of logging</a:t>
            </a:r>
            <a:endParaRPr lang="en-US" dirty="0">
              <a:latin typeface="Proxima Nova Extrabold" panose="020B0604020202020204" charset="0"/>
            </a:endParaRPr>
          </a:p>
        </p:txBody>
      </p:sp>
      <p:sp>
        <p:nvSpPr>
          <p:cNvPr id="4" name="Subtitle 3">
            <a:extLst>
              <a:ext uri="{FF2B5EF4-FFF2-40B4-BE49-F238E27FC236}">
                <a16:creationId xmlns:a16="http://schemas.microsoft.com/office/drawing/2014/main" id="{FA31261D-D722-4FDC-9E9A-36CD822A5ADD}"/>
              </a:ext>
            </a:extLst>
          </p:cNvPr>
          <p:cNvSpPr>
            <a:spLocks noGrp="1"/>
          </p:cNvSpPr>
          <p:nvPr>
            <p:ph type="subTitle" idx="2"/>
          </p:nvPr>
        </p:nvSpPr>
        <p:spPr/>
        <p:txBody>
          <a:bodyPr/>
          <a:lstStyle/>
          <a:p>
            <a:endParaRPr lang="en-US" dirty="0"/>
          </a:p>
        </p:txBody>
      </p:sp>
      <p:sp>
        <p:nvSpPr>
          <p:cNvPr id="5" name="Text Placeholder 4">
            <a:extLst>
              <a:ext uri="{FF2B5EF4-FFF2-40B4-BE49-F238E27FC236}">
                <a16:creationId xmlns:a16="http://schemas.microsoft.com/office/drawing/2014/main" id="{BC50212C-31BB-4E6D-AE28-20BCCAC0BCF8}"/>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290019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036CB3-84E6-4FCF-9CFA-2B2B8468C158}"/>
              </a:ext>
            </a:extLst>
          </p:cNvPr>
          <p:cNvSpPr>
            <a:spLocks noGrp="1"/>
          </p:cNvSpPr>
          <p:nvPr>
            <p:ph type="body" idx="1"/>
          </p:nvPr>
        </p:nvSpPr>
        <p:spPr/>
        <p:txBody>
          <a:bodyPr/>
          <a:lstStyle/>
          <a:p>
            <a:r>
              <a:rPr lang="en-US" dirty="0"/>
              <a:t>Logging involves out-of-process dependencies</a:t>
            </a:r>
          </a:p>
          <a:p>
            <a:r>
              <a:rPr lang="en-US" dirty="0"/>
              <a:t>Need to use mocks to verify interactions between your application and the log storage.</a:t>
            </a:r>
          </a:p>
        </p:txBody>
      </p:sp>
      <p:sp>
        <p:nvSpPr>
          <p:cNvPr id="3" name="Title 2">
            <a:extLst>
              <a:ext uri="{FF2B5EF4-FFF2-40B4-BE49-F238E27FC236}">
                <a16:creationId xmlns:a16="http://schemas.microsoft.com/office/drawing/2014/main" id="{E4417B25-0A1C-48B9-A3DE-D886425C66A9}"/>
              </a:ext>
            </a:extLst>
          </p:cNvPr>
          <p:cNvSpPr>
            <a:spLocks noGrp="1"/>
          </p:cNvSpPr>
          <p:nvPr>
            <p:ph type="title"/>
          </p:nvPr>
        </p:nvSpPr>
        <p:spPr/>
        <p:txBody>
          <a:bodyPr/>
          <a:lstStyle/>
          <a:p>
            <a:r>
              <a:rPr lang="en-US" dirty="0"/>
              <a:t>How should you test logging? --- XXX</a:t>
            </a:r>
            <a:br>
              <a:rPr lang="en-US" dirty="0"/>
            </a:br>
            <a:endParaRPr lang="en-US" dirty="0"/>
          </a:p>
        </p:txBody>
      </p:sp>
      <p:sp>
        <p:nvSpPr>
          <p:cNvPr id="4" name="Subtitle 3">
            <a:extLst>
              <a:ext uri="{FF2B5EF4-FFF2-40B4-BE49-F238E27FC236}">
                <a16:creationId xmlns:a16="http://schemas.microsoft.com/office/drawing/2014/main" id="{361575A7-B9AF-4607-A5F4-2462169AFCC1}"/>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DD14E990-DC96-4443-B8E8-63929332FE1D}"/>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1346940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6EB045-E7BB-4F35-B605-412748CAA5E7}"/>
              </a:ext>
            </a:extLst>
          </p:cNvPr>
          <p:cNvSpPr>
            <a:spLocks noGrp="1"/>
          </p:cNvSpPr>
          <p:nvPr>
            <p:ph type="body" idx="1"/>
          </p:nvPr>
        </p:nvSpPr>
        <p:spPr/>
        <p:txBody>
          <a:bodyPr/>
          <a:lstStyle/>
          <a:p>
            <a:r>
              <a:rPr lang="en-US" dirty="0"/>
              <a:t>It’s important not to overuse diagnostic logging, for the following two reasons:</a:t>
            </a:r>
          </a:p>
          <a:p>
            <a:pPr lvl="1"/>
            <a:r>
              <a:rPr lang="en-US" dirty="0"/>
              <a:t>Excessive logging clutters the code.</a:t>
            </a:r>
          </a:p>
          <a:p>
            <a:pPr lvl="1"/>
            <a:r>
              <a:rPr lang="en-US" dirty="0"/>
              <a:t>Logs’ signal-to-noise ratio is key.</a:t>
            </a:r>
          </a:p>
        </p:txBody>
      </p:sp>
      <p:sp>
        <p:nvSpPr>
          <p:cNvPr id="3" name="Title 2">
            <a:extLst>
              <a:ext uri="{FF2B5EF4-FFF2-40B4-BE49-F238E27FC236}">
                <a16:creationId xmlns:a16="http://schemas.microsoft.com/office/drawing/2014/main" id="{06E7AEA6-08FA-4CFF-9EBE-64BD009228E6}"/>
              </a:ext>
            </a:extLst>
          </p:cNvPr>
          <p:cNvSpPr>
            <a:spLocks noGrp="1"/>
          </p:cNvSpPr>
          <p:nvPr>
            <p:ph type="title"/>
          </p:nvPr>
        </p:nvSpPr>
        <p:spPr/>
        <p:txBody>
          <a:bodyPr/>
          <a:lstStyle/>
          <a:p>
            <a:r>
              <a:rPr lang="en-US" dirty="0"/>
              <a:t>How much logging is enough?</a:t>
            </a:r>
          </a:p>
        </p:txBody>
      </p:sp>
      <p:sp>
        <p:nvSpPr>
          <p:cNvPr id="4" name="Subtitle 3">
            <a:extLst>
              <a:ext uri="{FF2B5EF4-FFF2-40B4-BE49-F238E27FC236}">
                <a16:creationId xmlns:a16="http://schemas.microsoft.com/office/drawing/2014/main" id="{C1864F19-8ABB-4B17-A252-02CB6D95318D}"/>
              </a:ext>
            </a:extLst>
          </p:cNvPr>
          <p:cNvSpPr>
            <a:spLocks noGrp="1"/>
          </p:cNvSpPr>
          <p:nvPr>
            <p:ph type="subTitle" idx="2"/>
          </p:nvPr>
        </p:nvSpPr>
        <p:spPr/>
        <p:txBody>
          <a:bodyPr/>
          <a:lstStyle/>
          <a:p>
            <a:endParaRPr lang="en-US"/>
          </a:p>
        </p:txBody>
      </p:sp>
      <p:pic>
        <p:nvPicPr>
          <p:cNvPr id="1026" name="Picture 2" descr="That sound you can hear? It&amp;#39;s your log files weeping… | Jeremy Davis">
            <a:extLst>
              <a:ext uri="{FF2B5EF4-FFF2-40B4-BE49-F238E27FC236}">
                <a16:creationId xmlns:a16="http://schemas.microsoft.com/office/drawing/2014/main" id="{DF345B11-D093-4B7A-99A1-6651C30F2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363" y="1013359"/>
            <a:ext cx="4883876" cy="51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59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C5B6CF-DC1B-4B4F-AA41-5B6E118FD16D}"/>
              </a:ext>
            </a:extLst>
          </p:cNvPr>
          <p:cNvSpPr>
            <a:spLocks noGrp="1"/>
          </p:cNvSpPr>
          <p:nvPr>
            <p:ph type="body" idx="1"/>
          </p:nvPr>
        </p:nvSpPr>
        <p:spPr>
          <a:xfrm>
            <a:off x="558800" y="1125633"/>
            <a:ext cx="11074400" cy="5012000"/>
          </a:xfrm>
        </p:spPr>
        <p:txBody>
          <a:bodyPr/>
          <a:lstStyle/>
          <a:p>
            <a:r>
              <a:rPr lang="en-US" dirty="0"/>
              <a:t>Treat support logging like any other functionality.</a:t>
            </a:r>
          </a:p>
          <a:p>
            <a:r>
              <a:rPr lang="en-US" dirty="0"/>
              <a:t>Don’t test diagnostic logging.</a:t>
            </a:r>
          </a:p>
          <a:p>
            <a:r>
              <a:rPr lang="en-US" dirty="0"/>
              <a:t>Should only use diagnostic logging for unhandled exceptions.</a:t>
            </a:r>
          </a:p>
        </p:txBody>
      </p:sp>
      <p:sp>
        <p:nvSpPr>
          <p:cNvPr id="3" name="Title 2">
            <a:extLst>
              <a:ext uri="{FF2B5EF4-FFF2-40B4-BE49-F238E27FC236}">
                <a16:creationId xmlns:a16="http://schemas.microsoft.com/office/drawing/2014/main" id="{D865D98C-8139-4F7E-8583-145CE2EC5AC0}"/>
              </a:ext>
            </a:extLst>
          </p:cNvPr>
          <p:cNvSpPr>
            <a:spLocks noGrp="1"/>
          </p:cNvSpPr>
          <p:nvPr>
            <p:ph type="title"/>
          </p:nvPr>
        </p:nvSpPr>
        <p:spPr/>
        <p:txBody>
          <a:bodyPr/>
          <a:lstStyle/>
          <a:p>
            <a:r>
              <a:rPr lang="en-US" dirty="0"/>
              <a:t>Take a way</a:t>
            </a:r>
          </a:p>
        </p:txBody>
      </p:sp>
      <p:sp>
        <p:nvSpPr>
          <p:cNvPr id="4" name="Subtitle 3">
            <a:extLst>
              <a:ext uri="{FF2B5EF4-FFF2-40B4-BE49-F238E27FC236}">
                <a16:creationId xmlns:a16="http://schemas.microsoft.com/office/drawing/2014/main" id="{26195569-9C4C-4744-9990-98273376FCF4}"/>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2466481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7AC14-8714-82B1-E4B0-CD8CB5BCBC4F}"/>
              </a:ext>
            </a:extLst>
          </p:cNvPr>
          <p:cNvSpPr>
            <a:spLocks noGrp="1"/>
          </p:cNvSpPr>
          <p:nvPr>
            <p:ph type="body" idx="1"/>
          </p:nvPr>
        </p:nvSpPr>
        <p:spPr/>
        <p:txBody>
          <a:bodyPr/>
          <a:lstStyle/>
          <a:p>
            <a:r>
              <a:rPr lang="en-US" dirty="0"/>
              <a:t>Overall, integration testing is to ensure the quality and reliability of a software system</a:t>
            </a:r>
            <a:endParaRPr lang="en-PH" dirty="0"/>
          </a:p>
        </p:txBody>
      </p:sp>
      <p:sp>
        <p:nvSpPr>
          <p:cNvPr id="3" name="Title 2">
            <a:extLst>
              <a:ext uri="{FF2B5EF4-FFF2-40B4-BE49-F238E27FC236}">
                <a16:creationId xmlns:a16="http://schemas.microsoft.com/office/drawing/2014/main" id="{53F6969C-5574-C06C-62B2-38FB47742F6C}"/>
              </a:ext>
            </a:extLst>
          </p:cNvPr>
          <p:cNvSpPr>
            <a:spLocks noGrp="1"/>
          </p:cNvSpPr>
          <p:nvPr>
            <p:ph type="title"/>
          </p:nvPr>
        </p:nvSpPr>
        <p:spPr/>
        <p:txBody>
          <a:bodyPr/>
          <a:lstStyle/>
          <a:p>
            <a:r>
              <a:rPr lang="en-US" dirty="0"/>
              <a:t>So Why Integration test?</a:t>
            </a:r>
            <a:endParaRPr lang="en-PH" dirty="0"/>
          </a:p>
        </p:txBody>
      </p:sp>
      <p:sp>
        <p:nvSpPr>
          <p:cNvPr id="4" name="Subtitle 3">
            <a:extLst>
              <a:ext uri="{FF2B5EF4-FFF2-40B4-BE49-F238E27FC236}">
                <a16:creationId xmlns:a16="http://schemas.microsoft.com/office/drawing/2014/main" id="{EC16C826-8E92-837D-BDFB-1AAB14040330}"/>
              </a:ext>
            </a:extLst>
          </p:cNvPr>
          <p:cNvSpPr>
            <a:spLocks noGrp="1"/>
          </p:cNvSpPr>
          <p:nvPr>
            <p:ph type="subTitle" idx="2"/>
          </p:nvPr>
        </p:nvSpPr>
        <p:spPr/>
        <p:txBody>
          <a:bodyPr/>
          <a:lstStyle/>
          <a:p>
            <a:endParaRPr lang="en-PH"/>
          </a:p>
        </p:txBody>
      </p:sp>
      <p:sp>
        <p:nvSpPr>
          <p:cNvPr id="5" name="Text Placeholder 4">
            <a:extLst>
              <a:ext uri="{FF2B5EF4-FFF2-40B4-BE49-F238E27FC236}">
                <a16:creationId xmlns:a16="http://schemas.microsoft.com/office/drawing/2014/main" id="{3D0B2F30-4572-85AE-D6C4-F7141CE44923}"/>
              </a:ext>
            </a:extLst>
          </p:cNvPr>
          <p:cNvSpPr>
            <a:spLocks noGrp="1"/>
          </p:cNvSpPr>
          <p:nvPr>
            <p:ph type="body" idx="3"/>
          </p:nvPr>
        </p:nvSpPr>
        <p:spPr/>
        <p:txBody>
          <a:bodyPr/>
          <a:lstStyle/>
          <a:p>
            <a:pPr algn="l"/>
            <a:r>
              <a:rPr lang="en-US" dirty="0"/>
              <a:t>There are several reasons why integration testing is important:</a:t>
            </a:r>
          </a:p>
          <a:p>
            <a:pPr algn="l">
              <a:buFont typeface="+mj-lt"/>
              <a:buAutoNum type="arabicPeriod"/>
            </a:pPr>
            <a:r>
              <a:rPr lang="en-US" dirty="0"/>
              <a:t>To ensure that the different components of the system work together seamlessly</a:t>
            </a:r>
          </a:p>
          <a:p>
            <a:pPr algn="l">
              <a:buFont typeface="+mj-lt"/>
              <a:buAutoNum type="arabicPeriod"/>
            </a:pPr>
            <a:r>
              <a:rPr lang="en-US" dirty="0"/>
              <a:t>To verify that the system meets the requirements </a:t>
            </a:r>
          </a:p>
          <a:p>
            <a:pPr algn="l">
              <a:buFont typeface="+mj-lt"/>
              <a:buAutoNum type="arabicPeriod"/>
            </a:pPr>
            <a:r>
              <a:rPr lang="en-US" dirty="0"/>
              <a:t>To detect defects early</a:t>
            </a:r>
          </a:p>
          <a:p>
            <a:pPr algn="l">
              <a:buFont typeface="+mj-lt"/>
              <a:buAutoNum type="arabicPeriod"/>
            </a:pPr>
            <a:r>
              <a:rPr lang="en-US" dirty="0"/>
              <a:t>To reduce the risk of system failure</a:t>
            </a:r>
            <a:endParaRPr lang="en-PH" dirty="0"/>
          </a:p>
        </p:txBody>
      </p:sp>
    </p:spTree>
    <p:extLst>
      <p:ext uri="{BB962C8B-B14F-4D97-AF65-F5344CB8AC3E}">
        <p14:creationId xmlns:p14="http://schemas.microsoft.com/office/powerpoint/2010/main" val="327136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C5B6CF-DC1B-4B4F-AA41-5B6E118FD16D}"/>
              </a:ext>
            </a:extLst>
          </p:cNvPr>
          <p:cNvSpPr>
            <a:spLocks noGrp="1"/>
          </p:cNvSpPr>
          <p:nvPr>
            <p:ph type="body" idx="1"/>
          </p:nvPr>
        </p:nvSpPr>
        <p:spPr>
          <a:xfrm>
            <a:off x="558799" y="1125633"/>
            <a:ext cx="11301767" cy="5012000"/>
          </a:xfrm>
        </p:spPr>
        <p:txBody>
          <a:bodyPr/>
          <a:lstStyle/>
          <a:p>
            <a:r>
              <a:rPr lang="en-US" dirty="0"/>
              <a:t>An </a:t>
            </a:r>
            <a:r>
              <a:rPr lang="en-US" b="1" dirty="0"/>
              <a:t>integration test </a:t>
            </a:r>
            <a:r>
              <a:rPr lang="en-US" dirty="0"/>
              <a:t>is any test that is not a unit test. Integration tests verify how</a:t>
            </a:r>
            <a:br>
              <a:rPr lang="en-US" dirty="0"/>
            </a:br>
            <a:r>
              <a:rPr lang="en-US" dirty="0"/>
              <a:t>your system works in integration with out-of-process dependencies:</a:t>
            </a:r>
            <a:br>
              <a:rPr lang="en-US" dirty="0"/>
            </a:br>
            <a:r>
              <a:rPr lang="en-US" dirty="0"/>
              <a:t>– Integration tests cover controllers; unit tests cover algorithms and the domain</a:t>
            </a:r>
            <a:br>
              <a:rPr lang="en-US" dirty="0"/>
            </a:br>
            <a:r>
              <a:rPr lang="en-US" dirty="0"/>
              <a:t>model </a:t>
            </a:r>
          </a:p>
          <a:p>
            <a:r>
              <a:rPr lang="en-US" dirty="0"/>
              <a:t>The </a:t>
            </a:r>
            <a:r>
              <a:rPr lang="en-US" b="1" dirty="0"/>
              <a:t>Fail Fast principle</a:t>
            </a:r>
            <a:r>
              <a:rPr lang="en-US" dirty="0"/>
              <a:t> advocates for making bugs manifest themselves quickly</a:t>
            </a:r>
            <a:br>
              <a:rPr lang="en-US" dirty="0"/>
            </a:br>
            <a:r>
              <a:rPr lang="en-US" dirty="0"/>
              <a:t>and is a viable alternative to integration testing.</a:t>
            </a:r>
          </a:p>
          <a:p>
            <a:r>
              <a:rPr lang="en-US" b="1" dirty="0"/>
              <a:t>Managed dependencies </a:t>
            </a:r>
            <a:r>
              <a:rPr lang="en-US" dirty="0"/>
              <a:t>are out-of-process dependencies that are only accessible</a:t>
            </a:r>
            <a:br>
              <a:rPr lang="en-US" dirty="0"/>
            </a:br>
            <a:r>
              <a:rPr lang="en-US" dirty="0"/>
              <a:t>through your application. Interactions with managed dependencies aren’t</a:t>
            </a:r>
            <a:br>
              <a:rPr lang="en-US" dirty="0"/>
            </a:br>
            <a:r>
              <a:rPr lang="en-US" dirty="0"/>
              <a:t>observable externally. A typical example is the application database.</a:t>
            </a:r>
          </a:p>
          <a:p>
            <a:r>
              <a:rPr lang="en-US" b="1" dirty="0"/>
              <a:t>Unmanaged dependencies </a:t>
            </a:r>
            <a:r>
              <a:rPr lang="en-US" dirty="0"/>
              <a:t>are out-of-process dependencies that other applications</a:t>
            </a:r>
            <a:br>
              <a:rPr lang="en-US" dirty="0"/>
            </a:br>
            <a:r>
              <a:rPr lang="en-US" dirty="0"/>
              <a:t>have access to. Interactions with unmanaged dependencies are observable externally. Typical examples include an SMTP server and a message bus </a:t>
            </a:r>
          </a:p>
          <a:p>
            <a:r>
              <a:rPr lang="en-US" b="1" dirty="0"/>
              <a:t>Don’t test diagnostic logging</a:t>
            </a:r>
            <a:br>
              <a:rPr lang="en-US" dirty="0"/>
            </a:br>
            <a:br>
              <a:rPr lang="en-US" dirty="0"/>
            </a:br>
            <a:endParaRPr lang="en-US" dirty="0"/>
          </a:p>
        </p:txBody>
      </p:sp>
      <p:sp>
        <p:nvSpPr>
          <p:cNvPr id="3" name="Title 2">
            <a:extLst>
              <a:ext uri="{FF2B5EF4-FFF2-40B4-BE49-F238E27FC236}">
                <a16:creationId xmlns:a16="http://schemas.microsoft.com/office/drawing/2014/main" id="{D865D98C-8139-4F7E-8583-145CE2EC5AC0}"/>
              </a:ext>
            </a:extLst>
          </p:cNvPr>
          <p:cNvSpPr>
            <a:spLocks noGrp="1"/>
          </p:cNvSpPr>
          <p:nvPr>
            <p:ph type="title"/>
          </p:nvPr>
        </p:nvSpPr>
        <p:spPr/>
        <p:txBody>
          <a:bodyPr/>
          <a:lstStyle/>
          <a:p>
            <a:r>
              <a:rPr lang="en-US" dirty="0"/>
              <a:t>Summary 	</a:t>
            </a:r>
          </a:p>
        </p:txBody>
      </p:sp>
      <p:sp>
        <p:nvSpPr>
          <p:cNvPr id="4" name="Subtitle 3">
            <a:extLst>
              <a:ext uri="{FF2B5EF4-FFF2-40B4-BE49-F238E27FC236}">
                <a16:creationId xmlns:a16="http://schemas.microsoft.com/office/drawing/2014/main" id="{26195569-9C4C-4744-9990-98273376FCF4}"/>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2750997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36CE6-9882-4A41-9919-20622A5485D4}"/>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5035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683D2-77EF-4EB2-A2DB-479A06FE1773}"/>
              </a:ext>
            </a:extLst>
          </p:cNvPr>
          <p:cNvSpPr>
            <a:spLocks noGrp="1"/>
          </p:cNvSpPr>
          <p:nvPr>
            <p:ph type="ctrTitle"/>
          </p:nvPr>
        </p:nvSpPr>
        <p:spPr/>
        <p:txBody>
          <a:bodyPr/>
          <a:lstStyle/>
          <a:p>
            <a:r>
              <a:rPr lang="en-US" dirty="0"/>
              <a:t>What is an integration test?</a:t>
            </a:r>
          </a:p>
        </p:txBody>
      </p:sp>
    </p:spTree>
    <p:extLst>
      <p:ext uri="{BB962C8B-B14F-4D97-AF65-F5344CB8AC3E}">
        <p14:creationId xmlns:p14="http://schemas.microsoft.com/office/powerpoint/2010/main" val="249278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6858C5-6FF9-44FC-8090-58C5115A1A87}"/>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BA24029-4794-49F4-ACA0-A18FFF09645A}"/>
              </a:ext>
            </a:extLst>
          </p:cNvPr>
          <p:cNvSpPr>
            <a:spLocks noGrp="1"/>
          </p:cNvSpPr>
          <p:nvPr>
            <p:ph type="title"/>
          </p:nvPr>
        </p:nvSpPr>
        <p:spPr/>
        <p:txBody>
          <a:bodyPr/>
          <a:lstStyle/>
          <a:p>
            <a:r>
              <a:rPr lang="en-US" dirty="0"/>
              <a:t>What is an integration test?</a:t>
            </a:r>
          </a:p>
        </p:txBody>
      </p:sp>
      <p:sp>
        <p:nvSpPr>
          <p:cNvPr id="7" name="Text Placeholder 6">
            <a:extLst>
              <a:ext uri="{FF2B5EF4-FFF2-40B4-BE49-F238E27FC236}">
                <a16:creationId xmlns:a16="http://schemas.microsoft.com/office/drawing/2014/main" id="{9346EDE3-180F-4853-BDA2-891ECDAB8C5F}"/>
              </a:ext>
            </a:extLst>
          </p:cNvPr>
          <p:cNvSpPr>
            <a:spLocks noGrp="1"/>
          </p:cNvSpPr>
          <p:nvPr>
            <p:ph type="body" idx="2"/>
          </p:nvPr>
        </p:nvSpPr>
        <p:spPr/>
        <p:txBody>
          <a:bodyPr/>
          <a:lstStyle/>
          <a:p>
            <a:endParaRPr lang="en-US" dirty="0"/>
          </a:p>
        </p:txBody>
      </p:sp>
      <p:sp>
        <p:nvSpPr>
          <p:cNvPr id="2" name="Text Placeholder 1">
            <a:extLst>
              <a:ext uri="{FF2B5EF4-FFF2-40B4-BE49-F238E27FC236}">
                <a16:creationId xmlns:a16="http://schemas.microsoft.com/office/drawing/2014/main" id="{E3727E67-8561-E22B-0BD7-BD626042DC96}"/>
              </a:ext>
            </a:extLst>
          </p:cNvPr>
          <p:cNvSpPr>
            <a:spLocks noGrp="1"/>
          </p:cNvSpPr>
          <p:nvPr>
            <p:ph type="body" idx="3"/>
          </p:nvPr>
        </p:nvSpPr>
        <p:spPr>
          <a:xfrm>
            <a:off x="452438" y="1804771"/>
            <a:ext cx="5303400" cy="4033800"/>
          </a:xfrm>
        </p:spPr>
        <p:txBody>
          <a:bodyPr/>
          <a:lstStyle/>
          <a:p>
            <a:r>
              <a:rPr lang="en-US" dirty="0"/>
              <a:t>A test that is not a unit test </a:t>
            </a:r>
            <a:br>
              <a:rPr lang="en-US" dirty="0"/>
            </a:br>
            <a:endParaRPr lang="en-US" dirty="0"/>
          </a:p>
          <a:p>
            <a:endParaRPr lang="en-PH" dirty="0"/>
          </a:p>
        </p:txBody>
      </p:sp>
      <p:sp>
        <p:nvSpPr>
          <p:cNvPr id="6" name="Text Placeholder 5">
            <a:extLst>
              <a:ext uri="{FF2B5EF4-FFF2-40B4-BE49-F238E27FC236}">
                <a16:creationId xmlns:a16="http://schemas.microsoft.com/office/drawing/2014/main" id="{7C03C2A5-E5B7-40D7-176D-BF7924511EC7}"/>
              </a:ext>
            </a:extLst>
          </p:cNvPr>
          <p:cNvSpPr>
            <a:spLocks noGrp="1"/>
          </p:cNvSpPr>
          <p:nvPr>
            <p:ph type="body" idx="4"/>
          </p:nvPr>
        </p:nvSpPr>
        <p:spPr/>
        <p:txBody>
          <a:bodyPr/>
          <a:lstStyle/>
          <a:p>
            <a:endParaRPr lang="en-PH"/>
          </a:p>
        </p:txBody>
      </p:sp>
      <p:sp>
        <p:nvSpPr>
          <p:cNvPr id="8" name="Text Placeholder 7">
            <a:extLst>
              <a:ext uri="{FF2B5EF4-FFF2-40B4-BE49-F238E27FC236}">
                <a16:creationId xmlns:a16="http://schemas.microsoft.com/office/drawing/2014/main" id="{802B2763-494C-D9B7-1C13-40E7609164F0}"/>
              </a:ext>
            </a:extLst>
          </p:cNvPr>
          <p:cNvSpPr>
            <a:spLocks noGrp="1"/>
          </p:cNvSpPr>
          <p:nvPr>
            <p:ph type="body" idx="5"/>
          </p:nvPr>
        </p:nvSpPr>
        <p:spPr/>
        <p:txBody>
          <a:bodyPr/>
          <a:lstStyle/>
          <a:p>
            <a:r>
              <a:rPr lang="en-US" dirty="0"/>
              <a:t> Unit test is a test that meets the following three requirements:</a:t>
            </a:r>
          </a:p>
          <a:p>
            <a:pPr>
              <a:buFont typeface="Arial" panose="020B0604020202020204" pitchFamily="34" charset="0"/>
              <a:buChar char="•"/>
            </a:pPr>
            <a:r>
              <a:rPr lang="en-US" dirty="0"/>
              <a:t>Verifies a single unit of behavior,</a:t>
            </a:r>
          </a:p>
          <a:p>
            <a:pPr>
              <a:buFont typeface="Arial" panose="020B0604020202020204" pitchFamily="34" charset="0"/>
              <a:buChar char="•"/>
            </a:pPr>
            <a:r>
              <a:rPr lang="en-US" dirty="0"/>
              <a:t>Does it quickly,</a:t>
            </a:r>
          </a:p>
          <a:p>
            <a:pPr>
              <a:buFont typeface="Arial" panose="020B0604020202020204" pitchFamily="34" charset="0"/>
              <a:buChar char="•"/>
            </a:pPr>
            <a:r>
              <a:rPr lang="en-US" dirty="0"/>
              <a:t>And does it in isolation from other test</a:t>
            </a:r>
          </a:p>
          <a:p>
            <a:endParaRPr lang="en-PH" dirty="0"/>
          </a:p>
        </p:txBody>
      </p:sp>
    </p:spTree>
    <p:extLst>
      <p:ext uri="{BB962C8B-B14F-4D97-AF65-F5344CB8AC3E}">
        <p14:creationId xmlns:p14="http://schemas.microsoft.com/office/powerpoint/2010/main" val="35731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937B5-3BC6-4A4A-8C50-6E22430A17D2}"/>
              </a:ext>
            </a:extLst>
          </p:cNvPr>
          <p:cNvSpPr>
            <a:spLocks noGrp="1"/>
          </p:cNvSpPr>
          <p:nvPr>
            <p:ph type="ctrTitle"/>
          </p:nvPr>
        </p:nvSpPr>
        <p:spPr/>
        <p:txBody>
          <a:bodyPr/>
          <a:lstStyle/>
          <a:p>
            <a:r>
              <a:rPr lang="en-US" dirty="0"/>
              <a:t>The Test Pyramid revisited</a:t>
            </a:r>
          </a:p>
        </p:txBody>
      </p:sp>
    </p:spTree>
    <p:extLst>
      <p:ext uri="{BB962C8B-B14F-4D97-AF65-F5344CB8AC3E}">
        <p14:creationId xmlns:p14="http://schemas.microsoft.com/office/powerpoint/2010/main" val="318319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BE82DD-55D4-4EFA-AE34-6E5C2A25D138}"/>
              </a:ext>
            </a:extLst>
          </p:cNvPr>
          <p:cNvSpPr>
            <a:spLocks noGrp="1"/>
          </p:cNvSpPr>
          <p:nvPr>
            <p:ph type="body" idx="1"/>
          </p:nvPr>
        </p:nvSpPr>
        <p:spPr/>
        <p:txBody>
          <a:bodyPr/>
          <a:lstStyle/>
          <a:p>
            <a:pPr marL="203195" indent="0">
              <a:buNone/>
            </a:pPr>
            <a:endParaRPr lang="en-US" dirty="0"/>
          </a:p>
        </p:txBody>
      </p:sp>
      <p:sp>
        <p:nvSpPr>
          <p:cNvPr id="6" name="Title 5">
            <a:extLst>
              <a:ext uri="{FF2B5EF4-FFF2-40B4-BE49-F238E27FC236}">
                <a16:creationId xmlns:a16="http://schemas.microsoft.com/office/drawing/2014/main" id="{A74FCB54-96CE-4C02-B489-907A02D8D3C0}"/>
              </a:ext>
            </a:extLst>
          </p:cNvPr>
          <p:cNvSpPr>
            <a:spLocks noGrp="1"/>
          </p:cNvSpPr>
          <p:nvPr>
            <p:ph type="title"/>
          </p:nvPr>
        </p:nvSpPr>
        <p:spPr/>
        <p:txBody>
          <a:bodyPr/>
          <a:lstStyle/>
          <a:p>
            <a:endParaRPr lang="en-PH"/>
          </a:p>
        </p:txBody>
      </p:sp>
      <p:sp>
        <p:nvSpPr>
          <p:cNvPr id="8" name="Text Placeholder 7">
            <a:extLst>
              <a:ext uri="{FF2B5EF4-FFF2-40B4-BE49-F238E27FC236}">
                <a16:creationId xmlns:a16="http://schemas.microsoft.com/office/drawing/2014/main" id="{1BDD2453-9F05-7A63-182A-ABC25B81F668}"/>
              </a:ext>
            </a:extLst>
          </p:cNvPr>
          <p:cNvSpPr>
            <a:spLocks noGrp="1"/>
          </p:cNvSpPr>
          <p:nvPr>
            <p:ph type="body" idx="2"/>
          </p:nvPr>
        </p:nvSpPr>
        <p:spPr/>
        <p:txBody>
          <a:bodyPr/>
          <a:lstStyle/>
          <a:p>
            <a:endParaRPr lang="en-PH"/>
          </a:p>
        </p:txBody>
      </p:sp>
      <p:sp>
        <p:nvSpPr>
          <p:cNvPr id="9" name="Text Placeholder 8">
            <a:extLst>
              <a:ext uri="{FF2B5EF4-FFF2-40B4-BE49-F238E27FC236}">
                <a16:creationId xmlns:a16="http://schemas.microsoft.com/office/drawing/2014/main" id="{A422EDD2-035B-AA78-36F2-CCD62BBC407D}"/>
              </a:ext>
            </a:extLst>
          </p:cNvPr>
          <p:cNvSpPr>
            <a:spLocks noGrp="1"/>
          </p:cNvSpPr>
          <p:nvPr>
            <p:ph type="body" idx="3"/>
          </p:nvPr>
        </p:nvSpPr>
        <p:spPr/>
        <p:txBody>
          <a:bodyPr/>
          <a:lstStyle/>
          <a:p>
            <a:pPr marL="203195" indent="0">
              <a:buNone/>
            </a:pPr>
            <a:r>
              <a:rPr lang="en-US" dirty="0"/>
              <a:t> General rule of thumb is the following: </a:t>
            </a:r>
          </a:p>
          <a:p>
            <a:pPr marL="514350" indent="-285750">
              <a:buFont typeface="Arial" panose="020B0604020202020204" pitchFamily="34" charset="0"/>
              <a:buChar char="•"/>
            </a:pPr>
            <a:r>
              <a:rPr lang="en-US" dirty="0"/>
              <a:t>Unit test: check as many of the business scenarios.</a:t>
            </a:r>
          </a:p>
          <a:p>
            <a:pPr marL="514350" indent="-285750">
              <a:buFont typeface="Arial" panose="020B0604020202020204" pitchFamily="34" charset="0"/>
              <a:buChar char="•"/>
            </a:pPr>
            <a:r>
              <a:rPr lang="en-US" dirty="0"/>
              <a:t>Integration: cover one happy path.</a:t>
            </a:r>
          </a:p>
          <a:p>
            <a:endParaRPr lang="en-PH" dirty="0"/>
          </a:p>
        </p:txBody>
      </p:sp>
      <p:sp>
        <p:nvSpPr>
          <p:cNvPr id="10" name="Text Placeholder 9">
            <a:extLst>
              <a:ext uri="{FF2B5EF4-FFF2-40B4-BE49-F238E27FC236}">
                <a16:creationId xmlns:a16="http://schemas.microsoft.com/office/drawing/2014/main" id="{10FA32A3-6826-2C64-6A8F-318088C58137}"/>
              </a:ext>
            </a:extLst>
          </p:cNvPr>
          <p:cNvSpPr>
            <a:spLocks noGrp="1"/>
          </p:cNvSpPr>
          <p:nvPr>
            <p:ph type="body" idx="4"/>
          </p:nvPr>
        </p:nvSpPr>
        <p:spPr/>
        <p:txBody>
          <a:bodyPr/>
          <a:lstStyle/>
          <a:p>
            <a:endParaRPr lang="en-PH"/>
          </a:p>
        </p:txBody>
      </p:sp>
      <p:sp>
        <p:nvSpPr>
          <p:cNvPr id="11" name="Text Placeholder 10">
            <a:extLst>
              <a:ext uri="{FF2B5EF4-FFF2-40B4-BE49-F238E27FC236}">
                <a16:creationId xmlns:a16="http://schemas.microsoft.com/office/drawing/2014/main" id="{D174E4F4-3E57-902E-3E61-55E70DF068AA}"/>
              </a:ext>
            </a:extLst>
          </p:cNvPr>
          <p:cNvSpPr>
            <a:spLocks noGrp="1"/>
          </p:cNvSpPr>
          <p:nvPr>
            <p:ph type="body" idx="5"/>
          </p:nvPr>
        </p:nvSpPr>
        <p:spPr/>
        <p:txBody>
          <a:bodyPr/>
          <a:lstStyle/>
          <a:p>
            <a:endParaRPr lang="en-PH" dirty="0"/>
          </a:p>
        </p:txBody>
      </p:sp>
      <p:pic>
        <p:nvPicPr>
          <p:cNvPr id="7" name="Picture 6">
            <a:extLst>
              <a:ext uri="{FF2B5EF4-FFF2-40B4-BE49-F238E27FC236}">
                <a16:creationId xmlns:a16="http://schemas.microsoft.com/office/drawing/2014/main" id="{2157DD13-6CB3-4242-9FBD-4CD979ABC769}"/>
              </a:ext>
            </a:extLst>
          </p:cNvPr>
          <p:cNvPicPr>
            <a:picLocks noChangeAspect="1"/>
          </p:cNvPicPr>
          <p:nvPr/>
        </p:nvPicPr>
        <p:blipFill>
          <a:blip r:embed="rId3"/>
          <a:stretch>
            <a:fillRect/>
          </a:stretch>
        </p:blipFill>
        <p:spPr>
          <a:xfrm>
            <a:off x="5925200" y="2162049"/>
            <a:ext cx="5963379" cy="3975585"/>
          </a:xfrm>
          <a:prstGeom prst="rect">
            <a:avLst/>
          </a:prstGeom>
        </p:spPr>
      </p:pic>
    </p:spTree>
    <p:extLst>
      <p:ext uri="{BB962C8B-B14F-4D97-AF65-F5344CB8AC3E}">
        <p14:creationId xmlns:p14="http://schemas.microsoft.com/office/powerpoint/2010/main" val="28805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719D-D59E-43BE-B721-859BCF889FF0}"/>
              </a:ext>
            </a:extLst>
          </p:cNvPr>
          <p:cNvSpPr>
            <a:spLocks noGrp="1"/>
          </p:cNvSpPr>
          <p:nvPr>
            <p:ph type="title"/>
          </p:nvPr>
        </p:nvSpPr>
        <p:spPr/>
        <p:txBody>
          <a:bodyPr/>
          <a:lstStyle/>
          <a:p>
            <a:r>
              <a:rPr lang="en-US" dirty="0"/>
              <a:t>Integration testing vs. failing fast</a:t>
            </a:r>
          </a:p>
        </p:txBody>
      </p:sp>
    </p:spTree>
    <p:extLst>
      <p:ext uri="{BB962C8B-B14F-4D97-AF65-F5344CB8AC3E}">
        <p14:creationId xmlns:p14="http://schemas.microsoft.com/office/powerpoint/2010/main" val="3232338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7CB64D-C8B6-4B53-ACAE-FFEDC496C143}"/>
              </a:ext>
            </a:extLst>
          </p:cNvPr>
          <p:cNvSpPr>
            <a:spLocks noGrp="1"/>
          </p:cNvSpPr>
          <p:nvPr>
            <p:ph type="body" idx="4294967295"/>
          </p:nvPr>
        </p:nvSpPr>
        <p:spPr>
          <a:xfrm>
            <a:off x="6446690" y="1211212"/>
            <a:ext cx="5365749" cy="5012267"/>
          </a:xfrm>
        </p:spPr>
        <p:txBody>
          <a:bodyPr/>
          <a:lstStyle/>
          <a:p>
            <a:pPr marL="203195" indent="0"/>
            <a:r>
              <a:rPr lang="en-US" b="0" dirty="0">
                <a:solidFill>
                  <a:srgbClr val="6A9955"/>
                </a:solidFill>
                <a:effectLst/>
                <a:latin typeface="Consolas" panose="020B0609020204030204" pitchFamily="49" charset="0"/>
              </a:rPr>
              <a:t>// User</a:t>
            </a:r>
            <a:endParaRPr lang="en-US" b="0" dirty="0">
              <a:solidFill>
                <a:srgbClr val="D4D4D4"/>
              </a:solidFill>
              <a:effectLst/>
              <a:latin typeface="Consolas" panose="020B0609020204030204" pitchFamily="49" charset="0"/>
            </a:endParaRPr>
          </a:p>
          <a:p>
            <a:pPr marL="203195" indent="0"/>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void</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ChangeEmail</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newEmail</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Company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company</a:t>
            </a:r>
            <a:r>
              <a:rPr lang="en-US" b="0" dirty="0">
                <a:solidFill>
                  <a:srgbClr val="D4D4D4"/>
                </a:solidFill>
                <a:effectLst/>
                <a:latin typeface="Consolas" panose="020B0609020204030204" pitchFamily="49" charset="0"/>
              </a:rPr>
              <a:t>)</a:t>
            </a:r>
          </a:p>
          <a:p>
            <a:pPr marL="203195" indent="0"/>
            <a:r>
              <a:rPr lang="en-US" b="0" dirty="0">
                <a:solidFill>
                  <a:srgbClr val="D4D4D4"/>
                </a:solidFill>
                <a:effectLst/>
                <a:latin typeface="Consolas" panose="020B0609020204030204" pitchFamily="49" charset="0"/>
              </a:rPr>
              <a:t>{</a:t>
            </a:r>
          </a:p>
          <a:p>
            <a:pPr marL="812780" lvl="1" indent="0">
              <a:buNone/>
            </a:pP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Precondition</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Requires</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CanChangeEmail</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pPr marL="812780" lvl="1" indent="0">
              <a:buNone/>
            </a:pPr>
            <a:r>
              <a:rPr lang="en-US" b="0" dirty="0">
                <a:solidFill>
                  <a:srgbClr val="6A9955"/>
                </a:solidFill>
                <a:effectLst/>
                <a:latin typeface="Consolas" panose="020B0609020204030204" pitchFamily="49" charset="0"/>
              </a:rPr>
              <a:t>/* the rest of the method */</a:t>
            </a:r>
            <a:endParaRPr lang="en-US" b="0" dirty="0">
              <a:solidFill>
                <a:srgbClr val="D4D4D4"/>
              </a:solidFill>
              <a:effectLst/>
              <a:latin typeface="Consolas" panose="020B0609020204030204" pitchFamily="49" charset="0"/>
            </a:endParaRPr>
          </a:p>
          <a:p>
            <a:pPr marL="203195" indent="0"/>
            <a:r>
              <a:rPr lang="en-US" b="0" dirty="0">
                <a:solidFill>
                  <a:srgbClr val="D4D4D4"/>
                </a:solidFill>
                <a:effectLst/>
                <a:latin typeface="Consolas" panose="020B0609020204030204" pitchFamily="49" charset="0"/>
              </a:rPr>
              <a:t>}</a:t>
            </a:r>
          </a:p>
          <a:p>
            <a:pPr marL="203195" indent="0"/>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5" name="Text Placeholder 4">
            <a:extLst>
              <a:ext uri="{FF2B5EF4-FFF2-40B4-BE49-F238E27FC236}">
                <a16:creationId xmlns:a16="http://schemas.microsoft.com/office/drawing/2014/main" id="{33820141-073B-4FA7-AA09-71FCF82236CE}"/>
              </a:ext>
            </a:extLst>
          </p:cNvPr>
          <p:cNvSpPr>
            <a:spLocks noGrp="1"/>
          </p:cNvSpPr>
          <p:nvPr>
            <p:ph type="body" idx="4294967295"/>
          </p:nvPr>
        </p:nvSpPr>
        <p:spPr>
          <a:xfrm>
            <a:off x="563593" y="1068199"/>
            <a:ext cx="5365751" cy="5012267"/>
          </a:xfrm>
        </p:spPr>
        <p:txBody>
          <a:bodyPr/>
          <a:lstStyle/>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UserController</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string</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ChangeEmail</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int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userId</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newEmail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User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_</a:t>
            </a:r>
            <a:r>
              <a:rPr lang="en-US" b="0" dirty="0" err="1">
                <a:solidFill>
                  <a:srgbClr val="9CDCFE"/>
                </a:solidFill>
                <a:effectLst/>
                <a:latin typeface="Consolas" panose="020B0609020204030204" pitchFamily="49" charset="0"/>
              </a:rPr>
              <a:t>repository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GetUserById</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userId</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bool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canChangeEmail</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user</a:t>
            </a:r>
            <a:r>
              <a:rPr lang="en-US" b="0" dirty="0" err="1">
                <a:solidFill>
                  <a:srgbClr val="D4D4D4"/>
                </a:solidFill>
                <a:effectLst/>
                <a:latin typeface="Consolas" panose="020B0609020204030204" pitchFamily="49" charset="0"/>
              </a:rPr>
              <a:t>.</a:t>
            </a:r>
            <a:r>
              <a:rPr lang="en-US" b="1" dirty="0" err="1">
                <a:solidFill>
                  <a:srgbClr val="DCDCAA"/>
                </a:solidFill>
                <a:effectLst/>
                <a:latin typeface="Consolas" panose="020B0609020204030204" pitchFamily="49" charset="0"/>
              </a:rPr>
              <a:t>CanChangeEmail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canChangeEmail</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"Cannot change the email"</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the rest of the method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58597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0" end="0"/>
                                            </p:txEl>
                                          </p:spTgt>
                                        </p:tgtEl>
                                        <p:attrNameLst>
                                          <p:attrName>style.visibility</p:attrName>
                                        </p:attrNameLst>
                                      </p:cBhvr>
                                      <p:to>
                                        <p:strVal val="visible"/>
                                      </p:to>
                                    </p:set>
                                    <p:animEffect transition="in" filter="fade">
                                      <p:cBhvr>
                                        <p:cTn id="52" dur="500"/>
                                        <p:tgtEl>
                                          <p:spTgt spid="2">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xEl>
                                              <p:pRg st="1" end="1"/>
                                            </p:txEl>
                                          </p:spTgt>
                                        </p:tgtEl>
                                        <p:attrNameLst>
                                          <p:attrName>style.visibility</p:attrName>
                                        </p:attrNameLst>
                                      </p:cBhvr>
                                      <p:to>
                                        <p:strVal val="visible"/>
                                      </p:to>
                                    </p:set>
                                    <p:animEffect transition="in" filter="fade">
                                      <p:cBhvr>
                                        <p:cTn id="57" dur="500"/>
                                        <p:tgtEl>
                                          <p:spTgt spid="2">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
                                            <p:txEl>
                                              <p:pRg st="2" end="2"/>
                                            </p:txEl>
                                          </p:spTgt>
                                        </p:tgtEl>
                                        <p:attrNameLst>
                                          <p:attrName>style.visibility</p:attrName>
                                        </p:attrNameLst>
                                      </p:cBhvr>
                                      <p:to>
                                        <p:strVal val="visible"/>
                                      </p:to>
                                    </p:set>
                                    <p:animEffect transition="in" filter="fade">
                                      <p:cBhvr>
                                        <p:cTn id="62" dur="500"/>
                                        <p:tgtEl>
                                          <p:spTgt spid="2">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
                                            <p:txEl>
                                              <p:pRg st="3" end="3"/>
                                            </p:txEl>
                                          </p:spTgt>
                                        </p:tgtEl>
                                        <p:attrNameLst>
                                          <p:attrName>style.visibility</p:attrName>
                                        </p:attrNameLst>
                                      </p:cBhvr>
                                      <p:to>
                                        <p:strVal val="visible"/>
                                      </p:to>
                                    </p:set>
                                    <p:animEffect transition="in" filter="fade">
                                      <p:cBhvr>
                                        <p:cTn id="65" dur="500"/>
                                        <p:tgtEl>
                                          <p:spTgt spid="2">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
                                            <p:txEl>
                                              <p:pRg st="4" end="4"/>
                                            </p:txEl>
                                          </p:spTgt>
                                        </p:tgtEl>
                                        <p:attrNameLst>
                                          <p:attrName>style.visibility</p:attrName>
                                        </p:attrNameLst>
                                      </p:cBhvr>
                                      <p:to>
                                        <p:strVal val="visible"/>
                                      </p:to>
                                    </p:set>
                                    <p:animEffect transition="in" filter="fade">
                                      <p:cBhvr>
                                        <p:cTn id="68" dur="500"/>
                                        <p:tgtEl>
                                          <p:spTgt spid="2">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xEl>
                                              <p:pRg st="5" end="5"/>
                                            </p:txEl>
                                          </p:spTgt>
                                        </p:tgtEl>
                                        <p:attrNameLst>
                                          <p:attrName>style.visibility</p:attrName>
                                        </p:attrNameLst>
                                      </p:cBhvr>
                                      <p:to>
                                        <p:strVal val="visible"/>
                                      </p:to>
                                    </p:set>
                                    <p:animEffect transition="in" filter="fade">
                                      <p:cBhvr>
                                        <p:cTn id="73" dur="500"/>
                                        <p:tgtEl>
                                          <p:spTgt spid="2">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
                                            <p:txEl>
                                              <p:pRg st="6" end="6"/>
                                            </p:txEl>
                                          </p:spTgt>
                                        </p:tgtEl>
                                        <p:attrNameLst>
                                          <p:attrName>style.visibility</p:attrName>
                                        </p:attrNameLst>
                                      </p:cBhvr>
                                      <p:to>
                                        <p:strVal val="visible"/>
                                      </p:to>
                                    </p:set>
                                    <p:animEffect transition="in" filter="fade">
                                      <p:cBhvr>
                                        <p:cTn id="7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655CBD-4412-4334-B113-499B0B39DEBF}"/>
              </a:ext>
            </a:extLst>
          </p:cNvPr>
          <p:cNvSpPr>
            <a:spLocks noGrp="1"/>
          </p:cNvSpPr>
          <p:nvPr>
            <p:ph type="body" idx="1"/>
          </p:nvPr>
        </p:nvSpPr>
        <p:spPr/>
        <p:txBody>
          <a:bodyPr/>
          <a:lstStyle/>
          <a:p>
            <a:pPr marL="203195" indent="0">
              <a:buNone/>
            </a:pPr>
            <a:endParaRPr lang="en-US" dirty="0"/>
          </a:p>
        </p:txBody>
      </p:sp>
      <p:sp>
        <p:nvSpPr>
          <p:cNvPr id="3" name="Title 2">
            <a:extLst>
              <a:ext uri="{FF2B5EF4-FFF2-40B4-BE49-F238E27FC236}">
                <a16:creationId xmlns:a16="http://schemas.microsoft.com/office/drawing/2014/main" id="{3D37C833-26E9-4A40-A1A0-D7097FEA3417}"/>
              </a:ext>
            </a:extLst>
          </p:cNvPr>
          <p:cNvSpPr>
            <a:spLocks noGrp="1"/>
          </p:cNvSpPr>
          <p:nvPr>
            <p:ph type="title"/>
          </p:nvPr>
        </p:nvSpPr>
        <p:spPr/>
        <p:txBody>
          <a:bodyPr/>
          <a:lstStyle/>
          <a:p>
            <a:r>
              <a:rPr lang="en-US" dirty="0"/>
              <a:t>Which out-of-process dependencies to test directly</a:t>
            </a:r>
          </a:p>
        </p:txBody>
      </p:sp>
      <p:sp>
        <p:nvSpPr>
          <p:cNvPr id="6" name="Text Placeholder 5">
            <a:extLst>
              <a:ext uri="{FF2B5EF4-FFF2-40B4-BE49-F238E27FC236}">
                <a16:creationId xmlns:a16="http://schemas.microsoft.com/office/drawing/2014/main" id="{2A7FB1DF-DB3E-EBA6-F3B7-D353C9CABC89}"/>
              </a:ext>
            </a:extLst>
          </p:cNvPr>
          <p:cNvSpPr>
            <a:spLocks noGrp="1"/>
          </p:cNvSpPr>
          <p:nvPr>
            <p:ph type="body" idx="2"/>
          </p:nvPr>
        </p:nvSpPr>
        <p:spPr>
          <a:xfrm>
            <a:off x="452438" y="1196975"/>
            <a:ext cx="6285246" cy="307800"/>
          </a:xfrm>
        </p:spPr>
        <p:txBody>
          <a:bodyPr/>
          <a:lstStyle/>
          <a:p>
            <a:r>
              <a:rPr lang="en-US" dirty="0"/>
              <a:t>There are two ways to implement such verification: </a:t>
            </a:r>
          </a:p>
          <a:p>
            <a:endParaRPr lang="en-PH" dirty="0"/>
          </a:p>
        </p:txBody>
      </p:sp>
      <p:sp>
        <p:nvSpPr>
          <p:cNvPr id="4" name="Subtitle 3">
            <a:extLst>
              <a:ext uri="{FF2B5EF4-FFF2-40B4-BE49-F238E27FC236}">
                <a16:creationId xmlns:a16="http://schemas.microsoft.com/office/drawing/2014/main" id="{A1BA81D3-D1F7-4BB6-A3B4-FF7DA62D97FE}"/>
              </a:ext>
            </a:extLst>
          </p:cNvPr>
          <p:cNvSpPr>
            <a:spLocks noGrp="1"/>
          </p:cNvSpPr>
          <p:nvPr>
            <p:ph type="body" idx="3"/>
          </p:nvPr>
        </p:nvSpPr>
        <p:spPr/>
        <p:txBody>
          <a:bodyPr/>
          <a:lstStyle/>
          <a:p>
            <a:pPr marL="514350" indent="-285750">
              <a:buFont typeface="Arial" panose="020B0604020202020204" pitchFamily="34" charset="0"/>
              <a:buChar char="•"/>
            </a:pPr>
            <a:r>
              <a:rPr lang="en-US" dirty="0"/>
              <a:t>Use the real out-of-process dependency.</a:t>
            </a:r>
          </a:p>
          <a:p>
            <a:pPr marL="514350" indent="-285750">
              <a:buFont typeface="Arial" panose="020B0604020202020204" pitchFamily="34" charset="0"/>
              <a:buChar char="•"/>
            </a:pPr>
            <a:r>
              <a:rPr lang="en-US" dirty="0"/>
              <a:t>Replace that dependency with a mock. </a:t>
            </a:r>
          </a:p>
          <a:p>
            <a:pPr marL="488945" indent="-285750">
              <a:buFont typeface="Arial" panose="020B0604020202020204" pitchFamily="34" charset="0"/>
              <a:buChar char="•"/>
            </a:pPr>
            <a:endParaRPr lang="en-US" dirty="0"/>
          </a:p>
          <a:p>
            <a:endParaRPr lang="en-US" dirty="0"/>
          </a:p>
        </p:txBody>
      </p:sp>
      <p:sp>
        <p:nvSpPr>
          <p:cNvPr id="7" name="Text Placeholder 6">
            <a:extLst>
              <a:ext uri="{FF2B5EF4-FFF2-40B4-BE49-F238E27FC236}">
                <a16:creationId xmlns:a16="http://schemas.microsoft.com/office/drawing/2014/main" id="{BA5DD04E-6A30-7EC0-CFE1-738407CA71F6}"/>
              </a:ext>
            </a:extLst>
          </p:cNvPr>
          <p:cNvSpPr>
            <a:spLocks noGrp="1"/>
          </p:cNvSpPr>
          <p:nvPr>
            <p:ph type="body" idx="4"/>
          </p:nvPr>
        </p:nvSpPr>
        <p:spPr/>
        <p:txBody>
          <a:bodyPr/>
          <a:lstStyle/>
          <a:p>
            <a:endParaRPr lang="en-PH"/>
          </a:p>
        </p:txBody>
      </p:sp>
      <p:sp>
        <p:nvSpPr>
          <p:cNvPr id="8" name="Text Placeholder 7">
            <a:extLst>
              <a:ext uri="{FF2B5EF4-FFF2-40B4-BE49-F238E27FC236}">
                <a16:creationId xmlns:a16="http://schemas.microsoft.com/office/drawing/2014/main" id="{E66EE402-717C-0FE4-E21C-5008C0B46FF4}"/>
              </a:ext>
            </a:extLst>
          </p:cNvPr>
          <p:cNvSpPr>
            <a:spLocks noGrp="1"/>
          </p:cNvSpPr>
          <p:nvPr>
            <p:ph type="body" idx="5"/>
          </p:nvPr>
        </p:nvSpPr>
        <p:spPr/>
        <p:txBody>
          <a:bodyPr/>
          <a:lstStyle/>
          <a:p>
            <a:endParaRPr lang="en-PH"/>
          </a:p>
        </p:txBody>
      </p:sp>
    </p:spTree>
    <p:extLst>
      <p:ext uri="{BB962C8B-B14F-4D97-AF65-F5344CB8AC3E}">
        <p14:creationId xmlns:p14="http://schemas.microsoft.com/office/powerpoint/2010/main" val="10054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build="p"/>
    </p:bldLst>
  </p:timing>
</p:sld>
</file>

<file path=ppt/theme/theme1.xml><?xml version="1.0" encoding="utf-8"?>
<a:theme xmlns:a="http://schemas.openxmlformats.org/drawingml/2006/main" name="[-CSV-] Office Theme Generic">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CFE0DD49970F44804001392967DA68" ma:contentTypeVersion="9" ma:contentTypeDescription="Create a new document." ma:contentTypeScope="" ma:versionID="a7eb9df277a62baa0d7c570f7407bf63">
  <xsd:schema xmlns:xsd="http://www.w3.org/2001/XMLSchema" xmlns:xs="http://www.w3.org/2001/XMLSchema" xmlns:p="http://schemas.microsoft.com/office/2006/metadata/properties" xmlns:ns2="f566ea85-4df1-4073-8540-abcdbea6ef07" targetNamespace="http://schemas.microsoft.com/office/2006/metadata/properties" ma:root="true" ma:fieldsID="a15bf4d83e77957e043a368d07625eab" ns2:_="">
    <xsd:import namespace="f566ea85-4df1-4073-8540-abcdbea6ef0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66ea85-4df1-4073-8540-abcdbea6ef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265c7da-3431-4ab4-b15d-cf106c6c5369"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66ea85-4df1-4073-8540-abcdbea6ef0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917AA1F-E99F-4298-B948-2434EFBAFC9E}">
  <ds:schemaRefs>
    <ds:schemaRef ds:uri="http://schemas.microsoft.com/office/2006/metadata/contentType"/>
    <ds:schemaRef ds:uri="http://schemas.microsoft.com/office/2006/metadata/properties/metaAttributes"/>
    <ds:schemaRef ds:uri="http://www.w3.org/2000/xmlns/"/>
    <ds:schemaRef ds:uri="http://www.w3.org/2001/XMLSchema"/>
    <ds:schemaRef ds:uri="f566ea85-4df1-4073-8540-abcdbea6ef0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964DA-7A55-412D-A2AA-29496DE7D81A}">
  <ds:schemaRefs>
    <ds:schemaRef ds:uri="http://schemas.microsoft.com/sharepoint/v3/contenttype/forms"/>
  </ds:schemaRefs>
</ds:datastoreItem>
</file>

<file path=customXml/itemProps3.xml><?xml version="1.0" encoding="utf-8"?>
<ds:datastoreItem xmlns:ds="http://schemas.openxmlformats.org/officeDocument/2006/customXml" ds:itemID="{B081FE52-227C-4A6D-A630-80ABE9A2A705}">
  <ds:schemaRefs>
    <ds:schemaRef ds:uri="http://schemas.microsoft.com/office/2006/metadata/properties"/>
    <ds:schemaRef ds:uri="http://www.w3.org/2000/xmlns/"/>
    <ds:schemaRef ds:uri="f566ea85-4df1-4073-8540-abcdbea6ef07"/>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148</TotalTime>
  <Words>2165</Words>
  <Application>Microsoft Office PowerPoint</Application>
  <PresentationFormat>Widescreen</PresentationFormat>
  <Paragraphs>171</Paragraphs>
  <Slides>29</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Arial</vt:lpstr>
      <vt:lpstr>Calibri</vt:lpstr>
      <vt:lpstr>Cambria</vt:lpstr>
      <vt:lpstr>Consolas</vt:lpstr>
      <vt:lpstr>Courier</vt:lpstr>
      <vt:lpstr>Humanist521BT-BoldCondensed</vt:lpstr>
      <vt:lpstr>NewBaskerville-Italic</vt:lpstr>
      <vt:lpstr>NewBaskerville-Roman</vt:lpstr>
      <vt:lpstr>Proxima Nova</vt:lpstr>
      <vt:lpstr>Proxima Nova Extrabold</vt:lpstr>
      <vt:lpstr>SF Pro Display</vt:lpstr>
      <vt:lpstr>Söhne</vt:lpstr>
      <vt:lpstr>Wingdings2</vt:lpstr>
      <vt:lpstr>[-CSV-] Office Theme Generic</vt:lpstr>
      <vt:lpstr>Why integration testing?</vt:lpstr>
      <vt:lpstr>What will you learn?</vt:lpstr>
      <vt:lpstr>What is an integration test?</vt:lpstr>
      <vt:lpstr>What is an integration test?</vt:lpstr>
      <vt:lpstr>The Test Pyramid revisited</vt:lpstr>
      <vt:lpstr>PowerPoint Presentation</vt:lpstr>
      <vt:lpstr>Integration testing vs. failing fast</vt:lpstr>
      <vt:lpstr>PowerPoint Presentation</vt:lpstr>
      <vt:lpstr>Which out-of-process dependencies to test directly</vt:lpstr>
      <vt:lpstr>Which out-of-process dependencies to test directly</vt:lpstr>
      <vt:lpstr>Integration testing: An example</vt:lpstr>
      <vt:lpstr>What scenarios to test?</vt:lpstr>
      <vt:lpstr>Side Effects and Categorizing the database and the message bus</vt:lpstr>
      <vt:lpstr>Integration testing: The first try</vt:lpstr>
      <vt:lpstr>10 Mins break</vt:lpstr>
      <vt:lpstr>Using interfaces to abstract dependencies</vt:lpstr>
      <vt:lpstr>Interfaces and loose coupling</vt:lpstr>
      <vt:lpstr>Interfaces and loose coupling</vt:lpstr>
      <vt:lpstr>Why use interfaces for out-of-process dependencies?</vt:lpstr>
      <vt:lpstr>Integration testing best practices</vt:lpstr>
      <vt:lpstr>How to test logging functionality</vt:lpstr>
      <vt:lpstr>Should you test logging?</vt:lpstr>
      <vt:lpstr>Types of logging</vt:lpstr>
      <vt:lpstr>How should you test logging? --- XXX </vt:lpstr>
      <vt:lpstr>How much logging is enough?</vt:lpstr>
      <vt:lpstr>Take a way</vt:lpstr>
      <vt:lpstr>So Why Integration test?</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integration testing?</dc:title>
  <dc:creator>Justin Joseph Montalban</dc:creator>
  <cp:lastModifiedBy>Justin Joseph Montalban</cp:lastModifiedBy>
  <cp:revision>4</cp:revision>
  <dcterms:modified xsi:type="dcterms:W3CDTF">2023-03-27T09:33:02Z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0x01010046CFE0DD49970F44804001392967DA68</vt:lpwstr>
  </property>
  <property fmtid="{D5CDD505-2E9C-101B-9397-08002B2CF9AE}" pid="3" name="MediaServiceImageTags">
    <vt:lpwstr/>
  </property>
</Properties>
</file>